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89" r:id="rId2"/>
  </p:sldMasterIdLst>
  <p:notesMasterIdLst>
    <p:notesMasterId r:id="rId39"/>
  </p:notes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3BAB5A"/>
    <a:srgbClr val="1F1A17"/>
    <a:srgbClr val="FFD23C"/>
    <a:srgbClr val="2D2D2D"/>
    <a:srgbClr val="B8CA1F"/>
    <a:srgbClr val="80B742"/>
    <a:srgbClr val="0A9470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94605"/>
  </p:normalViewPr>
  <p:slideViewPr>
    <p:cSldViewPr snapToGrid="0">
      <p:cViewPr varScale="1">
        <p:scale>
          <a:sx n="88" d="100"/>
          <a:sy n="88" d="100"/>
        </p:scale>
        <p:origin x="420" y="64"/>
      </p:cViewPr>
      <p:guideLst>
        <p:guide orient="horz" pos="2160"/>
        <p:guide pos="551"/>
        <p:guide pos="7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7F9D-9E1D-BC4F-A33D-E2AA55633F6E}" type="datetimeFigureOut">
              <a:rPr kumimoji="1" lang="zh-CN" altLang="en-US" smtClean="0"/>
              <a:t>2015/10/27 Tuesday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05FA-0658-574B-9AA6-16F5E6D80A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5ED8-4246-48D1-8DD9-FE2788CDCE9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019A-E9EB-4222-B870-DEA47FAA3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1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99066" y="446314"/>
            <a:ext cx="9909001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2739" y="138897"/>
            <a:ext cx="1501809" cy="1501809"/>
            <a:chOff x="9268576" y="557928"/>
            <a:chExt cx="1913674" cy="1913674"/>
          </a:xfrm>
        </p:grpSpPr>
        <p:sp>
          <p:nvSpPr>
            <p:cNvPr id="7" name="椭圆 6"/>
            <p:cNvSpPr/>
            <p:nvPr/>
          </p:nvSpPr>
          <p:spPr>
            <a:xfrm rot="46617">
              <a:off x="9268576" y="557928"/>
              <a:ext cx="1913674" cy="1913674"/>
            </a:xfrm>
            <a:prstGeom prst="ellipse">
              <a:avLst/>
            </a:prstGeom>
            <a:solidFill>
              <a:srgbClr val="FFD23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 rot="21004986">
              <a:off x="9435332" y="664786"/>
              <a:ext cx="1592231" cy="1692501"/>
              <a:chOff x="9524784" y="754781"/>
              <a:chExt cx="1592231" cy="1692501"/>
            </a:xfrm>
          </p:grpSpPr>
          <p:sp>
            <p:nvSpPr>
              <p:cNvPr id="9" name="同心圆 8"/>
              <p:cNvSpPr/>
              <p:nvPr/>
            </p:nvSpPr>
            <p:spPr>
              <a:xfrm rot="641631">
                <a:off x="9646628" y="1188614"/>
                <a:ext cx="1258668" cy="1258668"/>
              </a:xfrm>
              <a:prstGeom prst="donut">
                <a:avLst>
                  <a:gd name="adj" fmla="val 3806"/>
                </a:avLst>
              </a:prstGeom>
              <a:solidFill>
                <a:srgbClr val="2D2D2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641631">
                <a:off x="9686572" y="1228558"/>
                <a:ext cx="1178780" cy="117878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641631">
                <a:off x="9524784" y="974412"/>
                <a:ext cx="1592231" cy="913462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9" h="153">
                    <a:moveTo>
                      <a:pt x="94" y="104"/>
                    </a:moveTo>
                    <a:cubicBezTo>
                      <a:pt x="102" y="119"/>
                      <a:pt x="104" y="139"/>
                      <a:pt x="104" y="139"/>
                    </a:cubicBezTo>
                    <a:cubicBezTo>
                      <a:pt x="104" y="139"/>
                      <a:pt x="126" y="127"/>
                      <a:pt x="137" y="104"/>
                    </a:cubicBezTo>
                    <a:cubicBezTo>
                      <a:pt x="146" y="118"/>
                      <a:pt x="148" y="138"/>
                      <a:pt x="148" y="138"/>
                    </a:cubicBezTo>
                    <a:cubicBezTo>
                      <a:pt x="148" y="138"/>
                      <a:pt x="172" y="121"/>
                      <a:pt x="178" y="101"/>
                    </a:cubicBezTo>
                    <a:cubicBezTo>
                      <a:pt x="199" y="114"/>
                      <a:pt x="207" y="129"/>
                      <a:pt x="212" y="147"/>
                    </a:cubicBezTo>
                    <a:cubicBezTo>
                      <a:pt x="212" y="148"/>
                      <a:pt x="213" y="149"/>
                      <a:pt x="213" y="150"/>
                    </a:cubicBezTo>
                    <a:cubicBezTo>
                      <a:pt x="213" y="152"/>
                      <a:pt x="213" y="153"/>
                      <a:pt x="213" y="153"/>
                    </a:cubicBezTo>
                    <a:cubicBezTo>
                      <a:pt x="213" y="153"/>
                      <a:pt x="222" y="138"/>
                      <a:pt x="229" y="117"/>
                    </a:cubicBezTo>
                    <a:cubicBezTo>
                      <a:pt x="236" y="93"/>
                      <a:pt x="239" y="62"/>
                      <a:pt x="222" y="38"/>
                    </a:cubicBezTo>
                    <a:cubicBezTo>
                      <a:pt x="205" y="14"/>
                      <a:pt x="177" y="14"/>
                      <a:pt x="161" y="19"/>
                    </a:cubicBezTo>
                    <a:cubicBezTo>
                      <a:pt x="146" y="6"/>
                      <a:pt x="129" y="0"/>
                      <a:pt x="112" y="0"/>
                    </a:cubicBezTo>
                    <a:cubicBezTo>
                      <a:pt x="73" y="1"/>
                      <a:pt x="42" y="33"/>
                      <a:pt x="41" y="34"/>
                    </a:cubicBezTo>
                    <a:cubicBezTo>
                      <a:pt x="0" y="74"/>
                      <a:pt x="43" y="143"/>
                      <a:pt x="47" y="149"/>
                    </a:cubicBezTo>
                    <a:cubicBezTo>
                      <a:pt x="48" y="149"/>
                      <a:pt x="77" y="133"/>
                      <a:pt x="94" y="104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641631">
                <a:off x="9648975" y="754781"/>
                <a:ext cx="1368834" cy="1074615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  <a:gd name="connsiteX0" fmla="*/ 2954 w 8835"/>
                  <a:gd name="connsiteY0" fmla="*/ 7177 h 10380"/>
                  <a:gd name="connsiteX1" fmla="*/ 3372 w 8835"/>
                  <a:gd name="connsiteY1" fmla="*/ 9465 h 10380"/>
                  <a:gd name="connsiteX2" fmla="*/ 4753 w 8835"/>
                  <a:gd name="connsiteY2" fmla="*/ 7177 h 10380"/>
                  <a:gd name="connsiteX3" fmla="*/ 5213 w 8835"/>
                  <a:gd name="connsiteY3" fmla="*/ 9400 h 10380"/>
                  <a:gd name="connsiteX4" fmla="*/ 6469 w 8835"/>
                  <a:gd name="connsiteY4" fmla="*/ 6981 h 10380"/>
                  <a:gd name="connsiteX5" fmla="*/ 7891 w 8835"/>
                  <a:gd name="connsiteY5" fmla="*/ 9988 h 10380"/>
                  <a:gd name="connsiteX6" fmla="*/ 7933 w 8835"/>
                  <a:gd name="connsiteY6" fmla="*/ 10184 h 10380"/>
                  <a:gd name="connsiteX7" fmla="*/ 7933 w 8835"/>
                  <a:gd name="connsiteY7" fmla="*/ 10380 h 10380"/>
                  <a:gd name="connsiteX8" fmla="*/ 8603 w 8835"/>
                  <a:gd name="connsiteY8" fmla="*/ 8027 h 10380"/>
                  <a:gd name="connsiteX9" fmla="*/ 8310 w 8835"/>
                  <a:gd name="connsiteY9" fmla="*/ 2864 h 10380"/>
                  <a:gd name="connsiteX10" fmla="*/ 5757 w 8835"/>
                  <a:gd name="connsiteY10" fmla="*/ 1622 h 10380"/>
                  <a:gd name="connsiteX11" fmla="*/ 3992 w 8835"/>
                  <a:gd name="connsiteY11" fmla="*/ 0 h 10380"/>
                  <a:gd name="connsiteX12" fmla="*/ 736 w 8835"/>
                  <a:gd name="connsiteY12" fmla="*/ 2602 h 10380"/>
                  <a:gd name="connsiteX13" fmla="*/ 988 w 8835"/>
                  <a:gd name="connsiteY13" fmla="*/ 10119 h 10380"/>
                  <a:gd name="connsiteX14" fmla="*/ 2954 w 8835"/>
                  <a:gd name="connsiteY14" fmla="*/ 7177 h 10380"/>
                  <a:gd name="connsiteX0" fmla="*/ 3344 w 9895"/>
                  <a:gd name="connsiteY0" fmla="*/ 6940 h 10026"/>
                  <a:gd name="connsiteX1" fmla="*/ 3817 w 9895"/>
                  <a:gd name="connsiteY1" fmla="*/ 9144 h 10026"/>
                  <a:gd name="connsiteX2" fmla="*/ 5380 w 9895"/>
                  <a:gd name="connsiteY2" fmla="*/ 6940 h 10026"/>
                  <a:gd name="connsiteX3" fmla="*/ 5900 w 9895"/>
                  <a:gd name="connsiteY3" fmla="*/ 9082 h 10026"/>
                  <a:gd name="connsiteX4" fmla="*/ 7322 w 9895"/>
                  <a:gd name="connsiteY4" fmla="*/ 6751 h 10026"/>
                  <a:gd name="connsiteX5" fmla="*/ 8932 w 9895"/>
                  <a:gd name="connsiteY5" fmla="*/ 9648 h 10026"/>
                  <a:gd name="connsiteX6" fmla="*/ 8979 w 9895"/>
                  <a:gd name="connsiteY6" fmla="*/ 9837 h 10026"/>
                  <a:gd name="connsiteX7" fmla="*/ 8979 w 9895"/>
                  <a:gd name="connsiteY7" fmla="*/ 10026 h 10026"/>
                  <a:gd name="connsiteX8" fmla="*/ 9737 w 9895"/>
                  <a:gd name="connsiteY8" fmla="*/ 7759 h 10026"/>
                  <a:gd name="connsiteX9" fmla="*/ 9406 w 9895"/>
                  <a:gd name="connsiteY9" fmla="*/ 2785 h 10026"/>
                  <a:gd name="connsiteX10" fmla="*/ 7107 w 9895"/>
                  <a:gd name="connsiteY10" fmla="*/ 1443 h 10026"/>
                  <a:gd name="connsiteX11" fmla="*/ 4518 w 9895"/>
                  <a:gd name="connsiteY11" fmla="*/ 26 h 10026"/>
                  <a:gd name="connsiteX12" fmla="*/ 833 w 9895"/>
                  <a:gd name="connsiteY12" fmla="*/ 2533 h 10026"/>
                  <a:gd name="connsiteX13" fmla="*/ 1118 w 9895"/>
                  <a:gd name="connsiteY13" fmla="*/ 9775 h 10026"/>
                  <a:gd name="connsiteX14" fmla="*/ 3344 w 9895"/>
                  <a:gd name="connsiteY14" fmla="*/ 6940 h 10026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566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132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419 w 10140"/>
                  <a:gd name="connsiteY0" fmla="*/ 6910 h 9988"/>
                  <a:gd name="connsiteX1" fmla="*/ 3898 w 10140"/>
                  <a:gd name="connsiteY1" fmla="*/ 9108 h 9988"/>
                  <a:gd name="connsiteX2" fmla="*/ 5477 w 10140"/>
                  <a:gd name="connsiteY2" fmla="*/ 6910 h 9988"/>
                  <a:gd name="connsiteX3" fmla="*/ 6003 w 10140"/>
                  <a:gd name="connsiteY3" fmla="*/ 9046 h 9988"/>
                  <a:gd name="connsiteX4" fmla="*/ 7440 w 10140"/>
                  <a:gd name="connsiteY4" fmla="*/ 6721 h 9988"/>
                  <a:gd name="connsiteX5" fmla="*/ 9067 w 10140"/>
                  <a:gd name="connsiteY5" fmla="*/ 9611 h 9988"/>
                  <a:gd name="connsiteX6" fmla="*/ 9114 w 10140"/>
                  <a:gd name="connsiteY6" fmla="*/ 9799 h 9988"/>
                  <a:gd name="connsiteX7" fmla="*/ 9114 w 10140"/>
                  <a:gd name="connsiteY7" fmla="*/ 9988 h 9988"/>
                  <a:gd name="connsiteX8" fmla="*/ 9880 w 10140"/>
                  <a:gd name="connsiteY8" fmla="*/ 7727 h 9988"/>
                  <a:gd name="connsiteX9" fmla="*/ 9818 w 10140"/>
                  <a:gd name="connsiteY9" fmla="*/ 2985 h 9988"/>
                  <a:gd name="connsiteX10" fmla="*/ 7222 w 10140"/>
                  <a:gd name="connsiteY10" fmla="*/ 1427 h 9988"/>
                  <a:gd name="connsiteX11" fmla="*/ 4172 w 10140"/>
                  <a:gd name="connsiteY11" fmla="*/ 14 h 9988"/>
                  <a:gd name="connsiteX12" fmla="*/ 828 w 10140"/>
                  <a:gd name="connsiteY12" fmla="*/ 2149 h 9988"/>
                  <a:gd name="connsiteX13" fmla="*/ 1170 w 10140"/>
                  <a:gd name="connsiteY13" fmla="*/ 9738 h 9988"/>
                  <a:gd name="connsiteX14" fmla="*/ 3419 w 10140"/>
                  <a:gd name="connsiteY14" fmla="*/ 6910 h 9988"/>
                  <a:gd name="connsiteX0" fmla="*/ 2911 w 9539"/>
                  <a:gd name="connsiteY0" fmla="*/ 6927 h 10009"/>
                  <a:gd name="connsiteX1" fmla="*/ 3383 w 9539"/>
                  <a:gd name="connsiteY1" fmla="*/ 9128 h 10009"/>
                  <a:gd name="connsiteX2" fmla="*/ 4940 w 9539"/>
                  <a:gd name="connsiteY2" fmla="*/ 6927 h 10009"/>
                  <a:gd name="connsiteX3" fmla="*/ 5459 w 9539"/>
                  <a:gd name="connsiteY3" fmla="*/ 9066 h 10009"/>
                  <a:gd name="connsiteX4" fmla="*/ 6876 w 9539"/>
                  <a:gd name="connsiteY4" fmla="*/ 6738 h 10009"/>
                  <a:gd name="connsiteX5" fmla="*/ 8481 w 9539"/>
                  <a:gd name="connsiteY5" fmla="*/ 9632 h 10009"/>
                  <a:gd name="connsiteX6" fmla="*/ 8527 w 9539"/>
                  <a:gd name="connsiteY6" fmla="*/ 9820 h 10009"/>
                  <a:gd name="connsiteX7" fmla="*/ 8527 w 9539"/>
                  <a:gd name="connsiteY7" fmla="*/ 10009 h 10009"/>
                  <a:gd name="connsiteX8" fmla="*/ 9283 w 9539"/>
                  <a:gd name="connsiteY8" fmla="*/ 7745 h 10009"/>
                  <a:gd name="connsiteX9" fmla="*/ 9221 w 9539"/>
                  <a:gd name="connsiteY9" fmla="*/ 2998 h 10009"/>
                  <a:gd name="connsiteX10" fmla="*/ 6661 w 9539"/>
                  <a:gd name="connsiteY10" fmla="*/ 1438 h 10009"/>
                  <a:gd name="connsiteX11" fmla="*/ 3653 w 9539"/>
                  <a:gd name="connsiteY11" fmla="*/ 23 h 10009"/>
                  <a:gd name="connsiteX12" fmla="*/ 999 w 9539"/>
                  <a:gd name="connsiteY12" fmla="*/ 2453 h 10009"/>
                  <a:gd name="connsiteX13" fmla="*/ 693 w 9539"/>
                  <a:gd name="connsiteY13" fmla="*/ 9759 h 10009"/>
                  <a:gd name="connsiteX14" fmla="*/ 2911 w 9539"/>
                  <a:gd name="connsiteY14" fmla="*/ 6927 h 1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539" h="10009">
                    <a:moveTo>
                      <a:pt x="2911" y="6927"/>
                    </a:moveTo>
                    <a:cubicBezTo>
                      <a:pt x="3289" y="7871"/>
                      <a:pt x="3383" y="9128"/>
                      <a:pt x="3383" y="9128"/>
                    </a:cubicBezTo>
                    <a:cubicBezTo>
                      <a:pt x="3383" y="9128"/>
                      <a:pt x="4422" y="8374"/>
                      <a:pt x="4940" y="6927"/>
                    </a:cubicBezTo>
                    <a:cubicBezTo>
                      <a:pt x="5365" y="7808"/>
                      <a:pt x="5459" y="9066"/>
                      <a:pt x="5459" y="9066"/>
                    </a:cubicBezTo>
                    <a:cubicBezTo>
                      <a:pt x="5459" y="9066"/>
                      <a:pt x="6593" y="7997"/>
                      <a:pt x="6876" y="6738"/>
                    </a:cubicBezTo>
                    <a:cubicBezTo>
                      <a:pt x="7866" y="7556"/>
                      <a:pt x="8244" y="8499"/>
                      <a:pt x="8481" y="9632"/>
                    </a:cubicBezTo>
                    <a:cubicBezTo>
                      <a:pt x="8481" y="9695"/>
                      <a:pt x="8527" y="9759"/>
                      <a:pt x="8527" y="9820"/>
                    </a:cubicBezTo>
                    <a:lnTo>
                      <a:pt x="8527" y="10009"/>
                    </a:lnTo>
                    <a:cubicBezTo>
                      <a:pt x="8527" y="10009"/>
                      <a:pt x="8953" y="9066"/>
                      <a:pt x="9283" y="7745"/>
                    </a:cubicBezTo>
                    <a:cubicBezTo>
                      <a:pt x="9613" y="6236"/>
                      <a:pt x="9657" y="4049"/>
                      <a:pt x="9221" y="2998"/>
                    </a:cubicBezTo>
                    <a:cubicBezTo>
                      <a:pt x="8785" y="1946"/>
                      <a:pt x="7417" y="1123"/>
                      <a:pt x="6661" y="1438"/>
                    </a:cubicBezTo>
                    <a:cubicBezTo>
                      <a:pt x="5954" y="620"/>
                      <a:pt x="4597" y="-146"/>
                      <a:pt x="3653" y="23"/>
                    </a:cubicBezTo>
                    <a:cubicBezTo>
                      <a:pt x="2709" y="192"/>
                      <a:pt x="1046" y="2391"/>
                      <a:pt x="999" y="2453"/>
                    </a:cubicBezTo>
                    <a:cubicBezTo>
                      <a:pt x="-936" y="4969"/>
                      <a:pt x="503" y="9380"/>
                      <a:pt x="693" y="9759"/>
                    </a:cubicBezTo>
                    <a:cubicBezTo>
                      <a:pt x="739" y="9759"/>
                      <a:pt x="2109" y="8751"/>
                      <a:pt x="2911" y="6927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 rot="641631">
                <a:off x="9776184" y="1875266"/>
                <a:ext cx="984346" cy="82887"/>
                <a:chOff x="1849767" y="4376393"/>
                <a:chExt cx="3352357" cy="282285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849767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3720525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472534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174700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11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00710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629384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22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718342"/>
            <a:ext cx="12192000" cy="1139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340626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50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1087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24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>
            <a:off x="-1592466" y="1592466"/>
            <a:ext cx="6858000" cy="3673068"/>
          </a:xfrm>
          <a:custGeom>
            <a:avLst/>
            <a:gdLst>
              <a:gd name="connsiteX0" fmla="*/ 0 w 6858000"/>
              <a:gd name="connsiteY0" fmla="*/ 3673068 h 3673068"/>
              <a:gd name="connsiteX1" fmla="*/ 0 w 6858000"/>
              <a:gd name="connsiteY1" fmla="*/ 421868 h 3673068"/>
              <a:gd name="connsiteX2" fmla="*/ 3191242 w 6858000"/>
              <a:gd name="connsiteY2" fmla="*/ 421868 h 3673068"/>
              <a:gd name="connsiteX3" fmla="*/ 3429000 w 6858000"/>
              <a:gd name="connsiteY3" fmla="*/ 0 h 3673068"/>
              <a:gd name="connsiteX4" fmla="*/ 3666758 w 6858000"/>
              <a:gd name="connsiteY4" fmla="*/ 421868 h 3673068"/>
              <a:gd name="connsiteX5" fmla="*/ 6858000 w 6858000"/>
              <a:gd name="connsiteY5" fmla="*/ 421868 h 3673068"/>
              <a:gd name="connsiteX6" fmla="*/ 6858000 w 6858000"/>
              <a:gd name="connsiteY6" fmla="*/ 3673068 h 367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3673068">
                <a:moveTo>
                  <a:pt x="0" y="3673068"/>
                </a:moveTo>
                <a:lnTo>
                  <a:pt x="0" y="421868"/>
                </a:lnTo>
                <a:lnTo>
                  <a:pt x="3191242" y="421868"/>
                </a:lnTo>
                <a:lnTo>
                  <a:pt x="3429000" y="0"/>
                </a:lnTo>
                <a:lnTo>
                  <a:pt x="3666758" y="421868"/>
                </a:lnTo>
                <a:lnTo>
                  <a:pt x="6858000" y="421868"/>
                </a:lnTo>
                <a:lnTo>
                  <a:pt x="6858000" y="3673068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55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97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431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469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146010" y="43986"/>
            <a:ext cx="12333891" cy="6893378"/>
            <a:chOff x="146010" y="43986"/>
            <a:chExt cx="12333891" cy="6893378"/>
          </a:xfrm>
          <a:solidFill>
            <a:schemeClr val="tx1">
              <a:alpha val="8000"/>
            </a:schemeClr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 rot="2767775">
              <a:off x="2741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 rot="5145695">
              <a:off x="11166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 rot="20058153">
              <a:off x="2076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164480">
              <a:off x="20121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 rot="18356885">
              <a:off x="10096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 rot="20567118">
              <a:off x="16048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 rot="19786341">
              <a:off x="3022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698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 rot="18638115">
              <a:off x="8227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 rot="19377329">
              <a:off x="26741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 rot="2491482">
              <a:off x="16048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714401" y="637773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9698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712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460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7445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 rot="17877841">
              <a:off x="2239448" y="5050871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779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8504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7002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 rot="20917578">
              <a:off x="17959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 rot="1835288">
              <a:off x="10330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 rot="1092998">
              <a:off x="19468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 noEditPoints="1"/>
            </p:cNvSpPr>
            <p:nvPr/>
          </p:nvSpPr>
          <p:spPr bwMode="auto">
            <a:xfrm>
              <a:off x="3667443" y="1113890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 rot="3939485">
              <a:off x="2995644" y="3722443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9"/>
            <p:cNvSpPr>
              <a:spLocks noEditPoints="1"/>
            </p:cNvSpPr>
            <p:nvPr/>
          </p:nvSpPr>
          <p:spPr bwMode="auto">
            <a:xfrm rot="5400000">
              <a:off x="6477715" y="1305892"/>
              <a:ext cx="692458" cy="731855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0"/>
            <p:cNvSpPr>
              <a:spLocks noEditPoints="1"/>
            </p:cNvSpPr>
            <p:nvPr/>
          </p:nvSpPr>
          <p:spPr bwMode="auto">
            <a:xfrm rot="1217494">
              <a:off x="7915251" y="5922485"/>
              <a:ext cx="645487" cy="715187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1"/>
            <p:cNvSpPr>
              <a:spLocks noEditPoints="1"/>
            </p:cNvSpPr>
            <p:nvPr/>
          </p:nvSpPr>
          <p:spPr bwMode="auto">
            <a:xfrm rot="17800658">
              <a:off x="3232873" y="5361792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2"/>
            <p:cNvSpPr>
              <a:spLocks noEditPoints="1"/>
            </p:cNvSpPr>
            <p:nvPr/>
          </p:nvSpPr>
          <p:spPr bwMode="auto">
            <a:xfrm>
              <a:off x="7968755" y="5207488"/>
              <a:ext cx="703066" cy="704581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158791" y="6053097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3900206" y="2209128"/>
              <a:ext cx="718218" cy="65306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3648840" y="277348"/>
              <a:ext cx="781371" cy="783048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4247822" y="2941867"/>
              <a:ext cx="703066" cy="710642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7"/>
            <p:cNvSpPr>
              <a:spLocks noEditPoints="1"/>
            </p:cNvSpPr>
            <p:nvPr/>
          </p:nvSpPr>
          <p:spPr bwMode="auto">
            <a:xfrm rot="2664902">
              <a:off x="2931098" y="4484914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1"/>
            <p:cNvSpPr>
              <a:spLocks noEditPoints="1"/>
            </p:cNvSpPr>
            <p:nvPr/>
          </p:nvSpPr>
          <p:spPr bwMode="auto">
            <a:xfrm>
              <a:off x="6268552" y="4093568"/>
              <a:ext cx="713672" cy="713673"/>
            </a:xfrm>
            <a:custGeom>
              <a:avLst/>
              <a:gdLst>
                <a:gd name="T0" fmla="*/ 99 w 199"/>
                <a:gd name="T1" fmla="*/ 199 h 199"/>
                <a:gd name="T2" fmla="*/ 0 w 199"/>
                <a:gd name="T3" fmla="*/ 100 h 199"/>
                <a:gd name="T4" fmla="*/ 99 w 199"/>
                <a:gd name="T5" fmla="*/ 0 h 199"/>
                <a:gd name="T6" fmla="*/ 199 w 199"/>
                <a:gd name="T7" fmla="*/ 100 h 199"/>
                <a:gd name="T8" fmla="*/ 99 w 199"/>
                <a:gd name="T9" fmla="*/ 199 h 199"/>
                <a:gd name="T10" fmla="*/ 76 w 199"/>
                <a:gd name="T11" fmla="*/ 54 h 199"/>
                <a:gd name="T12" fmla="*/ 76 w 199"/>
                <a:gd name="T13" fmla="*/ 151 h 199"/>
                <a:gd name="T14" fmla="*/ 145 w 199"/>
                <a:gd name="T15" fmla="*/ 101 h 199"/>
                <a:gd name="T16" fmla="*/ 76 w 199"/>
                <a:gd name="T17" fmla="*/ 5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lose/>
                  <a:moveTo>
                    <a:pt x="76" y="54"/>
                  </a:moveTo>
                  <a:cubicBezTo>
                    <a:pt x="76" y="151"/>
                    <a:pt x="76" y="151"/>
                    <a:pt x="76" y="15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3"/>
            <p:cNvSpPr>
              <a:spLocks noEditPoints="1"/>
            </p:cNvSpPr>
            <p:nvPr/>
          </p:nvSpPr>
          <p:spPr bwMode="auto">
            <a:xfrm rot="19348066">
              <a:off x="7003824" y="6104206"/>
              <a:ext cx="713672" cy="710642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4"/>
            <p:cNvSpPr>
              <a:spLocks noEditPoints="1"/>
            </p:cNvSpPr>
            <p:nvPr/>
          </p:nvSpPr>
          <p:spPr bwMode="auto">
            <a:xfrm>
              <a:off x="3659823" y="3732186"/>
              <a:ext cx="713672" cy="71367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7952369" y="1654446"/>
              <a:ext cx="627397" cy="628729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 rot="18910795">
              <a:off x="2535259" y="6123763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 rot="19087588">
              <a:off x="6484284" y="4852481"/>
              <a:ext cx="713672" cy="707612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0"/>
            <p:cNvSpPr>
              <a:spLocks noEditPoints="1"/>
            </p:cNvSpPr>
            <p:nvPr/>
          </p:nvSpPr>
          <p:spPr bwMode="auto">
            <a:xfrm>
              <a:off x="35274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3"/>
            <p:cNvSpPr>
              <a:spLocks noEditPoints="1"/>
            </p:cNvSpPr>
            <p:nvPr/>
          </p:nvSpPr>
          <p:spPr bwMode="auto">
            <a:xfrm>
              <a:off x="7150973" y="5233759"/>
              <a:ext cx="709126" cy="710642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8"/>
            <p:cNvSpPr>
              <a:spLocks noEditPoints="1"/>
            </p:cNvSpPr>
            <p:nvPr/>
          </p:nvSpPr>
          <p:spPr bwMode="auto">
            <a:xfrm rot="977728">
              <a:off x="7964340" y="4160659"/>
              <a:ext cx="716703" cy="689429"/>
            </a:xfrm>
            <a:custGeom>
              <a:avLst/>
              <a:gdLst>
                <a:gd name="T0" fmla="*/ 186 w 200"/>
                <a:gd name="T1" fmla="*/ 77 h 192"/>
                <a:gd name="T2" fmla="*/ 182 w 200"/>
                <a:gd name="T3" fmla="*/ 37 h 192"/>
                <a:gd name="T4" fmla="*/ 149 w 200"/>
                <a:gd name="T5" fmla="*/ 0 h 192"/>
                <a:gd name="T6" fmla="*/ 68 w 200"/>
                <a:gd name="T7" fmla="*/ 20 h 192"/>
                <a:gd name="T8" fmla="*/ 68 w 200"/>
                <a:gd name="T9" fmla="*/ 21 h 192"/>
                <a:gd name="T10" fmla="*/ 68 w 200"/>
                <a:gd name="T11" fmla="*/ 1 h 192"/>
                <a:gd name="T12" fmla="*/ 48 w 200"/>
                <a:gd name="T13" fmla="*/ 1 h 192"/>
                <a:gd name="T14" fmla="*/ 28 w 200"/>
                <a:gd name="T15" fmla="*/ 1 h 192"/>
                <a:gd name="T16" fmla="*/ 20 w 200"/>
                <a:gd name="T17" fmla="*/ 1 h 192"/>
                <a:gd name="T18" fmla="*/ 0 w 200"/>
                <a:gd name="T19" fmla="*/ 21 h 192"/>
                <a:gd name="T20" fmla="*/ 0 w 200"/>
                <a:gd name="T21" fmla="*/ 113 h 192"/>
                <a:gd name="T22" fmla="*/ 20 w 200"/>
                <a:gd name="T23" fmla="*/ 133 h 192"/>
                <a:gd name="T24" fmla="*/ 28 w 200"/>
                <a:gd name="T25" fmla="*/ 133 h 192"/>
                <a:gd name="T26" fmla="*/ 48 w 200"/>
                <a:gd name="T27" fmla="*/ 133 h 192"/>
                <a:gd name="T28" fmla="*/ 68 w 200"/>
                <a:gd name="T29" fmla="*/ 133 h 192"/>
                <a:gd name="T30" fmla="*/ 68 w 200"/>
                <a:gd name="T31" fmla="*/ 113 h 192"/>
                <a:gd name="T32" fmla="*/ 68 w 200"/>
                <a:gd name="T33" fmla="*/ 113 h 192"/>
                <a:gd name="T34" fmla="*/ 125 w 200"/>
                <a:gd name="T35" fmla="*/ 190 h 192"/>
                <a:gd name="T36" fmla="*/ 153 w 200"/>
                <a:gd name="T37" fmla="*/ 124 h 192"/>
                <a:gd name="T38" fmla="*/ 197 w 200"/>
                <a:gd name="T39" fmla="*/ 102 h 192"/>
                <a:gd name="T40" fmla="*/ 186 w 200"/>
                <a:gd name="T41" fmla="*/ 77 h 192"/>
                <a:gd name="T42" fmla="*/ 138 w 200"/>
                <a:gd name="T43" fmla="*/ 114 h 192"/>
                <a:gd name="T44" fmla="*/ 132 w 200"/>
                <a:gd name="T45" fmla="*/ 179 h 192"/>
                <a:gd name="T46" fmla="*/ 68 w 200"/>
                <a:gd name="T47" fmla="*/ 98 h 192"/>
                <a:gd name="T48" fmla="*/ 68 w 200"/>
                <a:gd name="T49" fmla="*/ 90 h 192"/>
                <a:gd name="T50" fmla="*/ 68 w 200"/>
                <a:gd name="T51" fmla="*/ 35 h 192"/>
                <a:gd name="T52" fmla="*/ 148 w 200"/>
                <a:gd name="T53" fmla="*/ 13 h 192"/>
                <a:gd name="T54" fmla="*/ 165 w 200"/>
                <a:gd name="T55" fmla="*/ 41 h 192"/>
                <a:gd name="T56" fmla="*/ 170 w 200"/>
                <a:gd name="T57" fmla="*/ 78 h 192"/>
                <a:gd name="T58" fmla="*/ 182 w 200"/>
                <a:gd name="T59" fmla="*/ 100 h 192"/>
                <a:gd name="T60" fmla="*/ 138 w 200"/>
                <a:gd name="T61" fmla="*/ 11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77"/>
                  </a:moveTo>
                  <a:cubicBezTo>
                    <a:pt x="200" y="74"/>
                    <a:pt x="196" y="39"/>
                    <a:pt x="182" y="37"/>
                  </a:cubicBezTo>
                  <a:cubicBezTo>
                    <a:pt x="185" y="28"/>
                    <a:pt x="186" y="0"/>
                    <a:pt x="149" y="0"/>
                  </a:cubicBezTo>
                  <a:cubicBezTo>
                    <a:pt x="105" y="0"/>
                    <a:pt x="97" y="19"/>
                    <a:pt x="68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4"/>
                    <a:pt x="9" y="133"/>
                    <a:pt x="20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115" y="131"/>
                    <a:pt x="113" y="190"/>
                    <a:pt x="125" y="190"/>
                  </a:cubicBezTo>
                  <a:cubicBezTo>
                    <a:pt x="196" y="192"/>
                    <a:pt x="153" y="124"/>
                    <a:pt x="153" y="124"/>
                  </a:cubicBezTo>
                  <a:cubicBezTo>
                    <a:pt x="153" y="124"/>
                    <a:pt x="193" y="138"/>
                    <a:pt x="197" y="102"/>
                  </a:cubicBezTo>
                  <a:cubicBezTo>
                    <a:pt x="196" y="92"/>
                    <a:pt x="197" y="87"/>
                    <a:pt x="186" y="77"/>
                  </a:cubicBezTo>
                  <a:close/>
                  <a:moveTo>
                    <a:pt x="138" y="114"/>
                  </a:moveTo>
                  <a:cubicBezTo>
                    <a:pt x="138" y="114"/>
                    <a:pt x="171" y="180"/>
                    <a:pt x="132" y="179"/>
                  </a:cubicBezTo>
                  <a:cubicBezTo>
                    <a:pt x="125" y="179"/>
                    <a:pt x="128" y="118"/>
                    <a:pt x="68" y="98"/>
                  </a:cubicBezTo>
                  <a:cubicBezTo>
                    <a:pt x="68" y="98"/>
                    <a:pt x="68" y="95"/>
                    <a:pt x="68" y="90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91" y="35"/>
                    <a:pt x="118" y="13"/>
                    <a:pt x="148" y="13"/>
                  </a:cubicBezTo>
                  <a:cubicBezTo>
                    <a:pt x="173" y="12"/>
                    <a:pt x="170" y="34"/>
                    <a:pt x="165" y="41"/>
                  </a:cubicBezTo>
                  <a:cubicBezTo>
                    <a:pt x="185" y="48"/>
                    <a:pt x="180" y="76"/>
                    <a:pt x="170" y="78"/>
                  </a:cubicBezTo>
                  <a:cubicBezTo>
                    <a:pt x="179" y="90"/>
                    <a:pt x="181" y="93"/>
                    <a:pt x="182" y="100"/>
                  </a:cubicBezTo>
                  <a:cubicBezTo>
                    <a:pt x="179" y="123"/>
                    <a:pt x="138" y="114"/>
                    <a:pt x="138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0"/>
            <p:cNvSpPr>
              <a:spLocks noEditPoints="1"/>
            </p:cNvSpPr>
            <p:nvPr/>
          </p:nvSpPr>
          <p:spPr bwMode="auto">
            <a:xfrm rot="2321078">
              <a:off x="7174118" y="4344024"/>
              <a:ext cx="716703" cy="710642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71"/>
            <p:cNvSpPr>
              <a:spLocks noEditPoints="1"/>
            </p:cNvSpPr>
            <p:nvPr/>
          </p:nvSpPr>
          <p:spPr bwMode="auto">
            <a:xfrm>
              <a:off x="5169815" y="2199313"/>
              <a:ext cx="637911" cy="707612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72"/>
            <p:cNvSpPr>
              <a:spLocks noEditPoints="1"/>
            </p:cNvSpPr>
            <p:nvPr/>
          </p:nvSpPr>
          <p:spPr bwMode="auto">
            <a:xfrm rot="3251596">
              <a:off x="8206647" y="3420644"/>
              <a:ext cx="413216" cy="363526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73"/>
            <p:cNvSpPr>
              <a:spLocks noEditPoints="1"/>
            </p:cNvSpPr>
            <p:nvPr/>
          </p:nvSpPr>
          <p:spPr bwMode="auto">
            <a:xfrm>
              <a:off x="4616352" y="5386415"/>
              <a:ext cx="718218" cy="668216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4"/>
            <p:cNvSpPr>
              <a:spLocks noEditPoints="1"/>
            </p:cNvSpPr>
            <p:nvPr/>
          </p:nvSpPr>
          <p:spPr bwMode="auto">
            <a:xfrm rot="1402556">
              <a:off x="7328698" y="3524548"/>
              <a:ext cx="707612" cy="689429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5"/>
            <p:cNvSpPr>
              <a:spLocks noEditPoints="1"/>
            </p:cNvSpPr>
            <p:nvPr/>
          </p:nvSpPr>
          <p:spPr bwMode="auto">
            <a:xfrm>
              <a:off x="3636584" y="4619881"/>
              <a:ext cx="701551" cy="65306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7"/>
            <p:cNvSpPr>
              <a:spLocks noEditPoints="1"/>
            </p:cNvSpPr>
            <p:nvPr/>
          </p:nvSpPr>
          <p:spPr bwMode="auto">
            <a:xfrm rot="19861685">
              <a:off x="5725836" y="4646117"/>
              <a:ext cx="716703" cy="704581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9"/>
            <p:cNvSpPr>
              <a:spLocks noEditPoints="1"/>
            </p:cNvSpPr>
            <p:nvPr/>
          </p:nvSpPr>
          <p:spPr bwMode="auto">
            <a:xfrm>
              <a:off x="4156301" y="1229966"/>
              <a:ext cx="721248" cy="703065"/>
            </a:xfrm>
            <a:custGeom>
              <a:avLst/>
              <a:gdLst>
                <a:gd name="T0" fmla="*/ 161 w 201"/>
                <a:gd name="T1" fmla="*/ 194 h 196"/>
                <a:gd name="T2" fmla="*/ 121 w 201"/>
                <a:gd name="T3" fmla="*/ 154 h 196"/>
                <a:gd name="T4" fmla="*/ 161 w 201"/>
                <a:gd name="T5" fmla="*/ 114 h 196"/>
                <a:gd name="T6" fmla="*/ 201 w 201"/>
                <a:gd name="T7" fmla="*/ 154 h 196"/>
                <a:gd name="T8" fmla="*/ 161 w 201"/>
                <a:gd name="T9" fmla="*/ 194 h 196"/>
                <a:gd name="T10" fmla="*/ 183 w 201"/>
                <a:gd name="T11" fmla="*/ 167 h 196"/>
                <a:gd name="T12" fmla="*/ 171 w 201"/>
                <a:gd name="T13" fmla="*/ 158 h 196"/>
                <a:gd name="T14" fmla="*/ 167 w 201"/>
                <a:gd name="T15" fmla="*/ 157 h 196"/>
                <a:gd name="T16" fmla="*/ 164 w 201"/>
                <a:gd name="T17" fmla="*/ 134 h 196"/>
                <a:gd name="T18" fmla="*/ 139 w 201"/>
                <a:gd name="T19" fmla="*/ 135 h 196"/>
                <a:gd name="T20" fmla="*/ 135 w 201"/>
                <a:gd name="T21" fmla="*/ 148 h 196"/>
                <a:gd name="T22" fmla="*/ 141 w 201"/>
                <a:gd name="T23" fmla="*/ 160 h 196"/>
                <a:gd name="T24" fmla="*/ 153 w 201"/>
                <a:gd name="T25" fmla="*/ 165 h 196"/>
                <a:gd name="T26" fmla="*/ 163 w 201"/>
                <a:gd name="T27" fmla="*/ 161 h 196"/>
                <a:gd name="T28" fmla="*/ 165 w 201"/>
                <a:gd name="T29" fmla="*/ 165 h 196"/>
                <a:gd name="T30" fmla="*/ 176 w 201"/>
                <a:gd name="T31" fmla="*/ 174 h 196"/>
                <a:gd name="T32" fmla="*/ 183 w 201"/>
                <a:gd name="T33" fmla="*/ 174 h 196"/>
                <a:gd name="T34" fmla="*/ 183 w 201"/>
                <a:gd name="T35" fmla="*/ 167 h 196"/>
                <a:gd name="T36" fmla="*/ 145 w 201"/>
                <a:gd name="T37" fmla="*/ 155 h 196"/>
                <a:gd name="T38" fmla="*/ 145 w 201"/>
                <a:gd name="T39" fmla="*/ 140 h 196"/>
                <a:gd name="T40" fmla="*/ 159 w 201"/>
                <a:gd name="T41" fmla="*/ 139 h 196"/>
                <a:gd name="T42" fmla="*/ 163 w 201"/>
                <a:gd name="T43" fmla="*/ 147 h 196"/>
                <a:gd name="T44" fmla="*/ 160 w 201"/>
                <a:gd name="T45" fmla="*/ 154 h 196"/>
                <a:gd name="T46" fmla="*/ 145 w 201"/>
                <a:gd name="T47" fmla="*/ 155 h 196"/>
                <a:gd name="T48" fmla="*/ 81 w 201"/>
                <a:gd name="T49" fmla="*/ 128 h 196"/>
                <a:gd name="T50" fmla="*/ 17 w 201"/>
                <a:gd name="T51" fmla="*/ 64 h 196"/>
                <a:gd name="T52" fmla="*/ 81 w 201"/>
                <a:gd name="T53" fmla="*/ 0 h 196"/>
                <a:gd name="T54" fmla="*/ 145 w 201"/>
                <a:gd name="T55" fmla="*/ 64 h 196"/>
                <a:gd name="T56" fmla="*/ 81 w 201"/>
                <a:gd name="T57" fmla="*/ 128 h 196"/>
                <a:gd name="T58" fmla="*/ 70 w 201"/>
                <a:gd name="T59" fmla="*/ 17 h 196"/>
                <a:gd name="T60" fmla="*/ 32 w 201"/>
                <a:gd name="T61" fmla="*/ 64 h 196"/>
                <a:gd name="T62" fmla="*/ 81 w 201"/>
                <a:gd name="T63" fmla="*/ 113 h 196"/>
                <a:gd name="T64" fmla="*/ 130 w 201"/>
                <a:gd name="T65" fmla="*/ 64 h 196"/>
                <a:gd name="T66" fmla="*/ 70 w 201"/>
                <a:gd name="T67" fmla="*/ 17 h 196"/>
                <a:gd name="T68" fmla="*/ 41 w 201"/>
                <a:gd name="T69" fmla="*/ 132 h 196"/>
                <a:gd name="T70" fmla="*/ 114 w 201"/>
                <a:gd name="T71" fmla="*/ 132 h 196"/>
                <a:gd name="T72" fmla="*/ 109 w 201"/>
                <a:gd name="T73" fmla="*/ 154 h 196"/>
                <a:gd name="T74" fmla="*/ 130 w 201"/>
                <a:gd name="T75" fmla="*/ 196 h 196"/>
                <a:gd name="T76" fmla="*/ 0 w 201"/>
                <a:gd name="T77" fmla="*/ 196 h 196"/>
                <a:gd name="T78" fmla="*/ 21 w 201"/>
                <a:gd name="T79" fmla="*/ 148 h 196"/>
                <a:gd name="T80" fmla="*/ 41 w 201"/>
                <a:gd name="T81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" h="196">
                  <a:moveTo>
                    <a:pt x="161" y="194"/>
                  </a:moveTo>
                  <a:cubicBezTo>
                    <a:pt x="139" y="194"/>
                    <a:pt x="121" y="176"/>
                    <a:pt x="121" y="154"/>
                  </a:cubicBezTo>
                  <a:cubicBezTo>
                    <a:pt x="121" y="132"/>
                    <a:pt x="139" y="114"/>
                    <a:pt x="161" y="114"/>
                  </a:cubicBezTo>
                  <a:cubicBezTo>
                    <a:pt x="183" y="114"/>
                    <a:pt x="201" y="132"/>
                    <a:pt x="201" y="154"/>
                  </a:cubicBezTo>
                  <a:cubicBezTo>
                    <a:pt x="201" y="176"/>
                    <a:pt x="183" y="194"/>
                    <a:pt x="161" y="194"/>
                  </a:cubicBezTo>
                  <a:close/>
                  <a:moveTo>
                    <a:pt x="183" y="167"/>
                  </a:moveTo>
                  <a:cubicBezTo>
                    <a:pt x="171" y="158"/>
                    <a:pt x="171" y="158"/>
                    <a:pt x="171" y="158"/>
                  </a:cubicBezTo>
                  <a:cubicBezTo>
                    <a:pt x="170" y="157"/>
                    <a:pt x="169" y="157"/>
                    <a:pt x="167" y="157"/>
                  </a:cubicBezTo>
                  <a:cubicBezTo>
                    <a:pt x="172" y="150"/>
                    <a:pt x="171" y="140"/>
                    <a:pt x="164" y="134"/>
                  </a:cubicBezTo>
                  <a:cubicBezTo>
                    <a:pt x="157" y="128"/>
                    <a:pt x="146" y="128"/>
                    <a:pt x="139" y="135"/>
                  </a:cubicBezTo>
                  <a:cubicBezTo>
                    <a:pt x="136" y="139"/>
                    <a:pt x="135" y="143"/>
                    <a:pt x="135" y="148"/>
                  </a:cubicBezTo>
                  <a:cubicBezTo>
                    <a:pt x="135" y="153"/>
                    <a:pt x="137" y="157"/>
                    <a:pt x="141" y="160"/>
                  </a:cubicBezTo>
                  <a:cubicBezTo>
                    <a:pt x="144" y="163"/>
                    <a:pt x="148" y="165"/>
                    <a:pt x="153" y="165"/>
                  </a:cubicBezTo>
                  <a:cubicBezTo>
                    <a:pt x="157" y="165"/>
                    <a:pt x="161" y="163"/>
                    <a:pt x="163" y="161"/>
                  </a:cubicBezTo>
                  <a:cubicBezTo>
                    <a:pt x="163" y="162"/>
                    <a:pt x="164" y="164"/>
                    <a:pt x="165" y="165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8" y="176"/>
                    <a:pt x="181" y="176"/>
                    <a:pt x="183" y="174"/>
                  </a:cubicBezTo>
                  <a:cubicBezTo>
                    <a:pt x="185" y="172"/>
                    <a:pt x="185" y="169"/>
                    <a:pt x="183" y="167"/>
                  </a:cubicBezTo>
                  <a:close/>
                  <a:moveTo>
                    <a:pt x="145" y="155"/>
                  </a:moveTo>
                  <a:cubicBezTo>
                    <a:pt x="141" y="151"/>
                    <a:pt x="141" y="144"/>
                    <a:pt x="145" y="140"/>
                  </a:cubicBezTo>
                  <a:cubicBezTo>
                    <a:pt x="149" y="136"/>
                    <a:pt x="155" y="135"/>
                    <a:pt x="159" y="139"/>
                  </a:cubicBezTo>
                  <a:cubicBezTo>
                    <a:pt x="162" y="141"/>
                    <a:pt x="163" y="144"/>
                    <a:pt x="163" y="147"/>
                  </a:cubicBezTo>
                  <a:cubicBezTo>
                    <a:pt x="163" y="149"/>
                    <a:pt x="162" y="152"/>
                    <a:pt x="160" y="154"/>
                  </a:cubicBezTo>
                  <a:cubicBezTo>
                    <a:pt x="156" y="158"/>
                    <a:pt x="150" y="159"/>
                    <a:pt x="145" y="155"/>
                  </a:cubicBezTo>
                  <a:close/>
                  <a:moveTo>
                    <a:pt x="81" y="128"/>
                  </a:moveTo>
                  <a:cubicBezTo>
                    <a:pt x="45" y="128"/>
                    <a:pt x="17" y="99"/>
                    <a:pt x="17" y="64"/>
                  </a:cubicBezTo>
                  <a:cubicBezTo>
                    <a:pt x="17" y="28"/>
                    <a:pt x="45" y="0"/>
                    <a:pt x="81" y="0"/>
                  </a:cubicBezTo>
                  <a:cubicBezTo>
                    <a:pt x="116" y="0"/>
                    <a:pt x="145" y="28"/>
                    <a:pt x="145" y="64"/>
                  </a:cubicBezTo>
                  <a:cubicBezTo>
                    <a:pt x="145" y="99"/>
                    <a:pt x="116" y="128"/>
                    <a:pt x="81" y="128"/>
                  </a:cubicBezTo>
                  <a:close/>
                  <a:moveTo>
                    <a:pt x="70" y="17"/>
                  </a:moveTo>
                  <a:cubicBezTo>
                    <a:pt x="51" y="24"/>
                    <a:pt x="75" y="49"/>
                    <a:pt x="32" y="64"/>
                  </a:cubicBezTo>
                  <a:cubicBezTo>
                    <a:pt x="32" y="91"/>
                    <a:pt x="54" y="113"/>
                    <a:pt x="81" y="113"/>
                  </a:cubicBezTo>
                  <a:cubicBezTo>
                    <a:pt x="108" y="113"/>
                    <a:pt x="130" y="91"/>
                    <a:pt x="130" y="64"/>
                  </a:cubicBezTo>
                  <a:cubicBezTo>
                    <a:pt x="105" y="43"/>
                    <a:pt x="63" y="53"/>
                    <a:pt x="70" y="17"/>
                  </a:cubicBezTo>
                  <a:close/>
                  <a:moveTo>
                    <a:pt x="41" y="132"/>
                  </a:moveTo>
                  <a:cubicBezTo>
                    <a:pt x="114" y="132"/>
                    <a:pt x="114" y="132"/>
                    <a:pt x="114" y="132"/>
                  </a:cubicBezTo>
                  <a:cubicBezTo>
                    <a:pt x="111" y="138"/>
                    <a:pt x="109" y="146"/>
                    <a:pt x="109" y="154"/>
                  </a:cubicBezTo>
                  <a:cubicBezTo>
                    <a:pt x="109" y="171"/>
                    <a:pt x="117" y="186"/>
                    <a:pt x="130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21" y="148"/>
                    <a:pt x="25" y="132"/>
                    <a:pt x="4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80"/>
            <p:cNvSpPr>
              <a:spLocks noEditPoints="1"/>
            </p:cNvSpPr>
            <p:nvPr/>
          </p:nvSpPr>
          <p:spPr bwMode="auto">
            <a:xfrm>
              <a:off x="2910507" y="69330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82"/>
            <p:cNvSpPr>
              <a:spLocks noEditPoints="1"/>
            </p:cNvSpPr>
            <p:nvPr/>
          </p:nvSpPr>
          <p:spPr bwMode="auto">
            <a:xfrm rot="3100689">
              <a:off x="6104739" y="6276725"/>
              <a:ext cx="642456" cy="678822"/>
            </a:xfrm>
            <a:custGeom>
              <a:avLst/>
              <a:gdLst>
                <a:gd name="T0" fmla="*/ 165 w 179"/>
                <a:gd name="T1" fmla="*/ 15 h 189"/>
                <a:gd name="T2" fmla="*/ 163 w 179"/>
                <a:gd name="T3" fmla="*/ 14 h 189"/>
                <a:gd name="T4" fmla="*/ 130 w 179"/>
                <a:gd name="T5" fmla="*/ 0 h 189"/>
                <a:gd name="T6" fmla="*/ 96 w 179"/>
                <a:gd name="T7" fmla="*/ 14 h 189"/>
                <a:gd name="T8" fmla="*/ 82 w 179"/>
                <a:gd name="T9" fmla="*/ 28 h 189"/>
                <a:gd name="T10" fmla="*/ 82 w 179"/>
                <a:gd name="T11" fmla="*/ 49 h 189"/>
                <a:gd name="T12" fmla="*/ 103 w 179"/>
                <a:gd name="T13" fmla="*/ 49 h 189"/>
                <a:gd name="T14" fmla="*/ 117 w 179"/>
                <a:gd name="T15" fmla="*/ 34 h 189"/>
                <a:gd name="T16" fmla="*/ 130 w 179"/>
                <a:gd name="T17" fmla="*/ 29 h 189"/>
                <a:gd name="T18" fmla="*/ 143 w 179"/>
                <a:gd name="T19" fmla="*/ 34 h 189"/>
                <a:gd name="T20" fmla="*/ 144 w 179"/>
                <a:gd name="T21" fmla="*/ 36 h 189"/>
                <a:gd name="T22" fmla="*/ 149 w 179"/>
                <a:gd name="T23" fmla="*/ 49 h 189"/>
                <a:gd name="T24" fmla="*/ 144 w 179"/>
                <a:gd name="T25" fmla="*/ 62 h 189"/>
                <a:gd name="T26" fmla="*/ 110 w 179"/>
                <a:gd name="T27" fmla="*/ 96 h 189"/>
                <a:gd name="T28" fmla="*/ 97 w 179"/>
                <a:gd name="T29" fmla="*/ 101 h 189"/>
                <a:gd name="T30" fmla="*/ 84 w 179"/>
                <a:gd name="T31" fmla="*/ 96 h 189"/>
                <a:gd name="T32" fmla="*/ 83 w 179"/>
                <a:gd name="T33" fmla="*/ 94 h 189"/>
                <a:gd name="T34" fmla="*/ 62 w 179"/>
                <a:gd name="T35" fmla="*/ 115 h 189"/>
                <a:gd name="T36" fmla="*/ 63 w 179"/>
                <a:gd name="T37" fmla="*/ 117 h 189"/>
                <a:gd name="T38" fmla="*/ 97 w 179"/>
                <a:gd name="T39" fmla="*/ 131 h 189"/>
                <a:gd name="T40" fmla="*/ 97 w 179"/>
                <a:gd name="T41" fmla="*/ 131 h 189"/>
                <a:gd name="T42" fmla="*/ 131 w 179"/>
                <a:gd name="T43" fmla="*/ 117 h 189"/>
                <a:gd name="T44" fmla="*/ 165 w 179"/>
                <a:gd name="T45" fmla="*/ 83 h 189"/>
                <a:gd name="T46" fmla="*/ 179 w 179"/>
                <a:gd name="T47" fmla="*/ 49 h 189"/>
                <a:gd name="T48" fmla="*/ 165 w 179"/>
                <a:gd name="T49" fmla="*/ 15 h 189"/>
                <a:gd name="T50" fmla="*/ 77 w 179"/>
                <a:gd name="T51" fmla="*/ 139 h 189"/>
                <a:gd name="T52" fmla="*/ 62 w 179"/>
                <a:gd name="T53" fmla="*/ 154 h 189"/>
                <a:gd name="T54" fmla="*/ 49 w 179"/>
                <a:gd name="T55" fmla="*/ 159 h 189"/>
                <a:gd name="T56" fmla="*/ 36 w 179"/>
                <a:gd name="T57" fmla="*/ 154 h 189"/>
                <a:gd name="T58" fmla="*/ 35 w 179"/>
                <a:gd name="T59" fmla="*/ 153 h 189"/>
                <a:gd name="T60" fmla="*/ 30 w 179"/>
                <a:gd name="T61" fmla="*/ 140 h 189"/>
                <a:gd name="T62" fmla="*/ 35 w 179"/>
                <a:gd name="T63" fmla="*/ 127 h 189"/>
                <a:gd name="T64" fmla="*/ 69 w 179"/>
                <a:gd name="T65" fmla="*/ 93 h 189"/>
                <a:gd name="T66" fmla="*/ 82 w 179"/>
                <a:gd name="T67" fmla="*/ 87 h 189"/>
                <a:gd name="T68" fmla="*/ 95 w 179"/>
                <a:gd name="T69" fmla="*/ 93 h 189"/>
                <a:gd name="T70" fmla="*/ 96 w 179"/>
                <a:gd name="T71" fmla="*/ 94 h 189"/>
                <a:gd name="T72" fmla="*/ 96 w 179"/>
                <a:gd name="T73" fmla="*/ 94 h 189"/>
                <a:gd name="T74" fmla="*/ 117 w 179"/>
                <a:gd name="T75" fmla="*/ 73 h 189"/>
                <a:gd name="T76" fmla="*/ 116 w 179"/>
                <a:gd name="T77" fmla="*/ 72 h 189"/>
                <a:gd name="T78" fmla="*/ 113 w 179"/>
                <a:gd name="T79" fmla="*/ 69 h 189"/>
                <a:gd name="T80" fmla="*/ 109 w 179"/>
                <a:gd name="T81" fmla="*/ 66 h 189"/>
                <a:gd name="T82" fmla="*/ 82 w 179"/>
                <a:gd name="T83" fmla="*/ 58 h 189"/>
                <a:gd name="T84" fmla="*/ 48 w 179"/>
                <a:gd name="T85" fmla="*/ 72 h 189"/>
                <a:gd name="T86" fmla="*/ 14 w 179"/>
                <a:gd name="T87" fmla="*/ 106 h 189"/>
                <a:gd name="T88" fmla="*/ 0 w 179"/>
                <a:gd name="T89" fmla="*/ 140 h 189"/>
                <a:gd name="T90" fmla="*/ 14 w 179"/>
                <a:gd name="T91" fmla="*/ 173 h 189"/>
                <a:gd name="T92" fmla="*/ 16 w 179"/>
                <a:gd name="T93" fmla="*/ 175 h 189"/>
                <a:gd name="T94" fmla="*/ 49 w 179"/>
                <a:gd name="T95" fmla="*/ 189 h 189"/>
                <a:gd name="T96" fmla="*/ 49 w 179"/>
                <a:gd name="T97" fmla="*/ 189 h 189"/>
                <a:gd name="T98" fmla="*/ 83 w 179"/>
                <a:gd name="T99" fmla="*/ 175 h 189"/>
                <a:gd name="T100" fmla="*/ 98 w 179"/>
                <a:gd name="T101" fmla="*/ 160 h 189"/>
                <a:gd name="T102" fmla="*/ 98 w 179"/>
                <a:gd name="T103" fmla="*/ 139 h 189"/>
                <a:gd name="T104" fmla="*/ 77 w 179"/>
                <a:gd name="T105" fmla="*/ 13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189">
                  <a:moveTo>
                    <a:pt x="165" y="15"/>
                  </a:moveTo>
                  <a:cubicBezTo>
                    <a:pt x="163" y="14"/>
                    <a:pt x="163" y="14"/>
                    <a:pt x="163" y="14"/>
                  </a:cubicBezTo>
                  <a:cubicBezTo>
                    <a:pt x="154" y="4"/>
                    <a:pt x="142" y="0"/>
                    <a:pt x="130" y="0"/>
                  </a:cubicBezTo>
                  <a:cubicBezTo>
                    <a:pt x="117" y="0"/>
                    <a:pt x="105" y="4"/>
                    <a:pt x="96" y="14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6" y="33"/>
                    <a:pt x="76" y="43"/>
                    <a:pt x="82" y="49"/>
                  </a:cubicBezTo>
                  <a:cubicBezTo>
                    <a:pt x="88" y="54"/>
                    <a:pt x="97" y="54"/>
                    <a:pt x="103" y="49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20" y="31"/>
                    <a:pt x="125" y="29"/>
                    <a:pt x="130" y="29"/>
                  </a:cubicBezTo>
                  <a:cubicBezTo>
                    <a:pt x="134" y="29"/>
                    <a:pt x="139" y="31"/>
                    <a:pt x="143" y="34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8" y="40"/>
                    <a:pt x="149" y="44"/>
                    <a:pt x="149" y="49"/>
                  </a:cubicBezTo>
                  <a:cubicBezTo>
                    <a:pt x="149" y="54"/>
                    <a:pt x="148" y="58"/>
                    <a:pt x="144" y="62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9"/>
                    <a:pt x="102" y="101"/>
                    <a:pt x="97" y="101"/>
                  </a:cubicBezTo>
                  <a:cubicBezTo>
                    <a:pt x="92" y="101"/>
                    <a:pt x="88" y="99"/>
                    <a:pt x="84" y="96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2" y="126"/>
                    <a:pt x="85" y="131"/>
                    <a:pt x="97" y="13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109" y="131"/>
                    <a:pt x="121" y="126"/>
                    <a:pt x="131" y="117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74" y="73"/>
                    <a:pt x="179" y="61"/>
                    <a:pt x="179" y="49"/>
                  </a:cubicBezTo>
                  <a:cubicBezTo>
                    <a:pt x="179" y="37"/>
                    <a:pt x="174" y="24"/>
                    <a:pt x="165" y="15"/>
                  </a:cubicBezTo>
                  <a:close/>
                  <a:moveTo>
                    <a:pt x="77" y="139"/>
                  </a:moveTo>
                  <a:cubicBezTo>
                    <a:pt x="62" y="154"/>
                    <a:pt x="62" y="154"/>
                    <a:pt x="62" y="154"/>
                  </a:cubicBezTo>
                  <a:cubicBezTo>
                    <a:pt x="59" y="158"/>
                    <a:pt x="54" y="159"/>
                    <a:pt x="49" y="159"/>
                  </a:cubicBezTo>
                  <a:cubicBezTo>
                    <a:pt x="45" y="159"/>
                    <a:pt x="40" y="158"/>
                    <a:pt x="36" y="154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31" y="149"/>
                    <a:pt x="30" y="144"/>
                    <a:pt x="30" y="140"/>
                  </a:cubicBezTo>
                  <a:cubicBezTo>
                    <a:pt x="30" y="135"/>
                    <a:pt x="31" y="130"/>
                    <a:pt x="35" y="127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73" y="89"/>
                    <a:pt x="77" y="87"/>
                    <a:pt x="82" y="87"/>
                  </a:cubicBezTo>
                  <a:cubicBezTo>
                    <a:pt x="87" y="87"/>
                    <a:pt x="91" y="89"/>
                    <a:pt x="95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2" y="68"/>
                    <a:pt x="111" y="67"/>
                    <a:pt x="109" y="66"/>
                  </a:cubicBezTo>
                  <a:cubicBezTo>
                    <a:pt x="101" y="61"/>
                    <a:pt x="92" y="58"/>
                    <a:pt x="82" y="58"/>
                  </a:cubicBezTo>
                  <a:cubicBezTo>
                    <a:pt x="70" y="58"/>
                    <a:pt x="58" y="62"/>
                    <a:pt x="48" y="72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5" y="115"/>
                    <a:pt x="0" y="128"/>
                    <a:pt x="0" y="140"/>
                  </a:cubicBezTo>
                  <a:cubicBezTo>
                    <a:pt x="0" y="152"/>
                    <a:pt x="5" y="164"/>
                    <a:pt x="14" y="173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25" y="184"/>
                    <a:pt x="37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61" y="189"/>
                    <a:pt x="74" y="184"/>
                    <a:pt x="83" y="175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104" y="154"/>
                    <a:pt x="104" y="145"/>
                    <a:pt x="98" y="139"/>
                  </a:cubicBezTo>
                  <a:cubicBezTo>
                    <a:pt x="92" y="134"/>
                    <a:pt x="83" y="134"/>
                    <a:pt x="77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83"/>
            <p:cNvSpPr>
              <a:spLocks noEditPoints="1"/>
            </p:cNvSpPr>
            <p:nvPr/>
          </p:nvSpPr>
          <p:spPr bwMode="auto">
            <a:xfrm rot="16200000">
              <a:off x="6399648" y="560656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84"/>
            <p:cNvSpPr>
              <a:spLocks noEditPoints="1"/>
            </p:cNvSpPr>
            <p:nvPr/>
          </p:nvSpPr>
          <p:spPr bwMode="auto">
            <a:xfrm rot="9109649">
              <a:off x="3996153" y="5920676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5"/>
            <p:cNvSpPr>
              <a:spLocks/>
            </p:cNvSpPr>
            <p:nvPr/>
          </p:nvSpPr>
          <p:spPr bwMode="auto">
            <a:xfrm>
              <a:off x="5096259" y="3091436"/>
              <a:ext cx="690944" cy="657609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3289139" y="6204712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88"/>
            <p:cNvSpPr>
              <a:spLocks noEditPoints="1"/>
            </p:cNvSpPr>
            <p:nvPr/>
          </p:nvSpPr>
          <p:spPr bwMode="auto">
            <a:xfrm rot="18080229">
              <a:off x="4589606" y="2062197"/>
              <a:ext cx="687913" cy="657609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89"/>
            <p:cNvSpPr>
              <a:spLocks noEditPoints="1"/>
            </p:cNvSpPr>
            <p:nvPr/>
          </p:nvSpPr>
          <p:spPr bwMode="auto">
            <a:xfrm rot="1334403">
              <a:off x="4885681" y="4723555"/>
              <a:ext cx="692459" cy="530330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90"/>
            <p:cNvSpPr>
              <a:spLocks noEditPoints="1"/>
            </p:cNvSpPr>
            <p:nvPr/>
          </p:nvSpPr>
          <p:spPr bwMode="auto">
            <a:xfrm rot="10009264">
              <a:off x="5524901" y="5702418"/>
              <a:ext cx="645487" cy="718218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91"/>
            <p:cNvSpPr>
              <a:spLocks noEditPoints="1"/>
            </p:cNvSpPr>
            <p:nvPr/>
          </p:nvSpPr>
          <p:spPr bwMode="auto">
            <a:xfrm rot="20847450">
              <a:off x="6264410" y="3103051"/>
              <a:ext cx="979429" cy="921450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auto">
            <a:xfrm>
              <a:off x="4232033" y="4819610"/>
              <a:ext cx="484873" cy="74700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93"/>
            <p:cNvSpPr>
              <a:spLocks noEditPoints="1"/>
            </p:cNvSpPr>
            <p:nvPr/>
          </p:nvSpPr>
          <p:spPr bwMode="auto">
            <a:xfrm rot="582592">
              <a:off x="4485300" y="4011994"/>
              <a:ext cx="716703" cy="604576"/>
            </a:xfrm>
            <a:custGeom>
              <a:avLst/>
              <a:gdLst>
                <a:gd name="T0" fmla="*/ 109 w 200"/>
                <a:gd name="T1" fmla="*/ 146 h 168"/>
                <a:gd name="T2" fmla="*/ 55 w 200"/>
                <a:gd name="T3" fmla="*/ 168 h 168"/>
                <a:gd name="T4" fmla="*/ 0 w 200"/>
                <a:gd name="T5" fmla="*/ 23 h 168"/>
                <a:gd name="T6" fmla="*/ 109 w 200"/>
                <a:gd name="T7" fmla="*/ 23 h 168"/>
                <a:gd name="T8" fmla="*/ 191 w 200"/>
                <a:gd name="T9" fmla="*/ 31 h 168"/>
                <a:gd name="T10" fmla="*/ 200 w 200"/>
                <a:gd name="T11" fmla="*/ 138 h 168"/>
                <a:gd name="T12" fmla="*/ 176 w 200"/>
                <a:gd name="T13" fmla="*/ 138 h 168"/>
                <a:gd name="T14" fmla="*/ 184 w 200"/>
                <a:gd name="T15" fmla="*/ 130 h 168"/>
                <a:gd name="T16" fmla="*/ 176 w 200"/>
                <a:gd name="T17" fmla="*/ 138 h 168"/>
                <a:gd name="T18" fmla="*/ 168 w 200"/>
                <a:gd name="T19" fmla="*/ 138 h 168"/>
                <a:gd name="T20" fmla="*/ 160 w 200"/>
                <a:gd name="T21" fmla="*/ 130 h 168"/>
                <a:gd name="T22" fmla="*/ 144 w 200"/>
                <a:gd name="T23" fmla="*/ 138 h 168"/>
                <a:gd name="T24" fmla="*/ 152 w 200"/>
                <a:gd name="T25" fmla="*/ 130 h 168"/>
                <a:gd name="T26" fmla="*/ 144 w 200"/>
                <a:gd name="T27" fmla="*/ 138 h 168"/>
                <a:gd name="T28" fmla="*/ 136 w 200"/>
                <a:gd name="T29" fmla="*/ 138 h 168"/>
                <a:gd name="T30" fmla="*/ 128 w 200"/>
                <a:gd name="T31" fmla="*/ 130 h 168"/>
                <a:gd name="T32" fmla="*/ 112 w 200"/>
                <a:gd name="T33" fmla="*/ 138 h 168"/>
                <a:gd name="T34" fmla="*/ 120 w 200"/>
                <a:gd name="T35" fmla="*/ 130 h 168"/>
                <a:gd name="T36" fmla="*/ 112 w 200"/>
                <a:gd name="T37" fmla="*/ 138 h 168"/>
                <a:gd name="T38" fmla="*/ 112 w 200"/>
                <a:gd name="T39" fmla="*/ 38 h 168"/>
                <a:gd name="T40" fmla="*/ 120 w 200"/>
                <a:gd name="T41" fmla="*/ 46 h 168"/>
                <a:gd name="T42" fmla="*/ 124 w 200"/>
                <a:gd name="T43" fmla="*/ 54 h 168"/>
                <a:gd name="T44" fmla="*/ 108 w 200"/>
                <a:gd name="T45" fmla="*/ 123 h 168"/>
                <a:gd name="T46" fmla="*/ 124 w 200"/>
                <a:gd name="T47" fmla="*/ 54 h 168"/>
                <a:gd name="T48" fmla="*/ 128 w 200"/>
                <a:gd name="T49" fmla="*/ 38 h 168"/>
                <a:gd name="T50" fmla="*/ 136 w 200"/>
                <a:gd name="T51" fmla="*/ 46 h 168"/>
                <a:gd name="T52" fmla="*/ 152 w 200"/>
                <a:gd name="T53" fmla="*/ 38 h 168"/>
                <a:gd name="T54" fmla="*/ 144 w 200"/>
                <a:gd name="T55" fmla="*/ 46 h 168"/>
                <a:gd name="T56" fmla="*/ 152 w 200"/>
                <a:gd name="T57" fmla="*/ 38 h 168"/>
                <a:gd name="T58" fmla="*/ 160 w 200"/>
                <a:gd name="T59" fmla="*/ 38 h 168"/>
                <a:gd name="T60" fmla="*/ 168 w 200"/>
                <a:gd name="T61" fmla="*/ 46 h 168"/>
                <a:gd name="T62" fmla="*/ 184 w 200"/>
                <a:gd name="T63" fmla="*/ 38 h 168"/>
                <a:gd name="T64" fmla="*/ 176 w 200"/>
                <a:gd name="T65" fmla="*/ 46 h 168"/>
                <a:gd name="T66" fmla="*/ 184 w 200"/>
                <a:gd name="T67" fmla="*/ 38 h 168"/>
                <a:gd name="T68" fmla="*/ 132 w 200"/>
                <a:gd name="T69" fmla="*/ 54 h 168"/>
                <a:gd name="T70" fmla="*/ 188 w 200"/>
                <a:gd name="T71" fmla="*/ 123 h 168"/>
                <a:gd name="T72" fmla="*/ 55 w 200"/>
                <a:gd name="T73" fmla="*/ 23 h 168"/>
                <a:gd name="T74" fmla="*/ 55 w 200"/>
                <a:gd name="T75" fmla="*/ 0 h 168"/>
                <a:gd name="T76" fmla="*/ 55 w 200"/>
                <a:gd name="T77" fmla="*/ 23 h 168"/>
                <a:gd name="T78" fmla="*/ 40 w 200"/>
                <a:gd name="T79" fmla="*/ 10 h 168"/>
                <a:gd name="T80" fmla="*/ 70 w 200"/>
                <a:gd name="T81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68">
                  <a:moveTo>
                    <a:pt x="191" y="146"/>
                  </a:moveTo>
                  <a:cubicBezTo>
                    <a:pt x="109" y="146"/>
                    <a:pt x="109" y="146"/>
                    <a:pt x="109" y="146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09" y="160"/>
                    <a:pt x="100" y="168"/>
                    <a:pt x="55" y="168"/>
                  </a:cubicBezTo>
                  <a:cubicBezTo>
                    <a:pt x="10" y="168"/>
                    <a:pt x="0" y="160"/>
                    <a:pt x="0" y="16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0" y="31"/>
                    <a:pt x="55" y="31"/>
                  </a:cubicBezTo>
                  <a:cubicBezTo>
                    <a:pt x="100" y="31"/>
                    <a:pt x="109" y="23"/>
                    <a:pt x="109" y="23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5" y="31"/>
                    <a:pt x="200" y="34"/>
                    <a:pt x="200" y="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42"/>
                    <a:pt x="195" y="146"/>
                    <a:pt x="191" y="146"/>
                  </a:cubicBezTo>
                  <a:close/>
                  <a:moveTo>
                    <a:pt x="176" y="138"/>
                  </a:moveTo>
                  <a:cubicBezTo>
                    <a:pt x="184" y="138"/>
                    <a:pt x="184" y="138"/>
                    <a:pt x="184" y="138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76" y="130"/>
                    <a:pt x="176" y="130"/>
                    <a:pt x="176" y="130"/>
                  </a:cubicBezTo>
                  <a:lnTo>
                    <a:pt x="176" y="138"/>
                  </a:lnTo>
                  <a:close/>
                  <a:moveTo>
                    <a:pt x="160" y="138"/>
                  </a:moveTo>
                  <a:cubicBezTo>
                    <a:pt x="168" y="138"/>
                    <a:pt x="168" y="138"/>
                    <a:pt x="168" y="138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0" y="130"/>
                    <a:pt x="160" y="130"/>
                    <a:pt x="160" y="130"/>
                  </a:cubicBezTo>
                  <a:lnTo>
                    <a:pt x="160" y="138"/>
                  </a:lnTo>
                  <a:close/>
                  <a:moveTo>
                    <a:pt x="144" y="138"/>
                  </a:moveTo>
                  <a:cubicBezTo>
                    <a:pt x="152" y="138"/>
                    <a:pt x="152" y="138"/>
                    <a:pt x="152" y="138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44" y="130"/>
                    <a:pt x="144" y="130"/>
                    <a:pt x="144" y="130"/>
                  </a:cubicBezTo>
                  <a:lnTo>
                    <a:pt x="144" y="138"/>
                  </a:lnTo>
                  <a:close/>
                  <a:moveTo>
                    <a:pt x="128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28" y="130"/>
                    <a:pt x="128" y="130"/>
                    <a:pt x="128" y="130"/>
                  </a:cubicBezTo>
                  <a:lnTo>
                    <a:pt x="128" y="138"/>
                  </a:lnTo>
                  <a:close/>
                  <a:moveTo>
                    <a:pt x="112" y="138"/>
                  </a:moveTo>
                  <a:cubicBezTo>
                    <a:pt x="120" y="138"/>
                    <a:pt x="120" y="138"/>
                    <a:pt x="120" y="138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3" y="130"/>
                    <a:pt x="113" y="130"/>
                    <a:pt x="113" y="130"/>
                  </a:cubicBezTo>
                  <a:lnTo>
                    <a:pt x="112" y="138"/>
                  </a:lnTo>
                  <a:close/>
                  <a:moveTo>
                    <a:pt x="120" y="38"/>
                  </a:moveTo>
                  <a:cubicBezTo>
                    <a:pt x="112" y="38"/>
                    <a:pt x="112" y="38"/>
                    <a:pt x="112" y="38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20" y="46"/>
                    <a:pt x="120" y="46"/>
                    <a:pt x="120" y="46"/>
                  </a:cubicBezTo>
                  <a:lnTo>
                    <a:pt x="120" y="38"/>
                  </a:lnTo>
                  <a:close/>
                  <a:moveTo>
                    <a:pt x="124" y="54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24" y="54"/>
                  </a:lnTo>
                  <a:close/>
                  <a:moveTo>
                    <a:pt x="136" y="38"/>
                  </a:moveTo>
                  <a:cubicBezTo>
                    <a:pt x="128" y="38"/>
                    <a:pt x="128" y="38"/>
                    <a:pt x="128" y="38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6" y="46"/>
                    <a:pt x="136" y="46"/>
                    <a:pt x="136" y="46"/>
                  </a:cubicBezTo>
                  <a:lnTo>
                    <a:pt x="136" y="38"/>
                  </a:lnTo>
                  <a:close/>
                  <a:moveTo>
                    <a:pt x="152" y="38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38"/>
                  </a:lnTo>
                  <a:close/>
                  <a:moveTo>
                    <a:pt x="168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68" y="46"/>
                    <a:pt x="168" y="46"/>
                    <a:pt x="168" y="46"/>
                  </a:cubicBezTo>
                  <a:lnTo>
                    <a:pt x="168" y="38"/>
                  </a:lnTo>
                  <a:close/>
                  <a:moveTo>
                    <a:pt x="184" y="38"/>
                  </a:moveTo>
                  <a:cubicBezTo>
                    <a:pt x="176" y="38"/>
                    <a:pt x="176" y="38"/>
                    <a:pt x="176" y="38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84" y="46"/>
                    <a:pt x="184" y="46"/>
                    <a:pt x="184" y="46"/>
                  </a:cubicBezTo>
                  <a:lnTo>
                    <a:pt x="184" y="38"/>
                  </a:lnTo>
                  <a:close/>
                  <a:moveTo>
                    <a:pt x="188" y="54"/>
                  </a:moveTo>
                  <a:cubicBezTo>
                    <a:pt x="132" y="54"/>
                    <a:pt x="132" y="54"/>
                    <a:pt x="132" y="54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88" y="123"/>
                    <a:pt x="188" y="123"/>
                    <a:pt x="188" y="123"/>
                  </a:cubicBezTo>
                  <a:lnTo>
                    <a:pt x="188" y="54"/>
                  </a:lnTo>
                  <a:close/>
                  <a:moveTo>
                    <a:pt x="55" y="23"/>
                  </a:moveTo>
                  <a:cubicBezTo>
                    <a:pt x="26" y="23"/>
                    <a:pt x="0" y="18"/>
                    <a:pt x="0" y="12"/>
                  </a:cubicBezTo>
                  <a:cubicBezTo>
                    <a:pt x="0" y="6"/>
                    <a:pt x="26" y="0"/>
                    <a:pt x="55" y="0"/>
                  </a:cubicBezTo>
                  <a:cubicBezTo>
                    <a:pt x="84" y="0"/>
                    <a:pt x="109" y="6"/>
                    <a:pt x="109" y="12"/>
                  </a:cubicBezTo>
                  <a:cubicBezTo>
                    <a:pt x="109" y="18"/>
                    <a:pt x="84" y="23"/>
                    <a:pt x="55" y="23"/>
                  </a:cubicBezTo>
                  <a:close/>
                  <a:moveTo>
                    <a:pt x="55" y="5"/>
                  </a:moveTo>
                  <a:cubicBezTo>
                    <a:pt x="47" y="5"/>
                    <a:pt x="40" y="7"/>
                    <a:pt x="40" y="10"/>
                  </a:cubicBezTo>
                  <a:cubicBezTo>
                    <a:pt x="40" y="13"/>
                    <a:pt x="47" y="16"/>
                    <a:pt x="55" y="16"/>
                  </a:cubicBezTo>
                  <a:cubicBezTo>
                    <a:pt x="64" y="16"/>
                    <a:pt x="70" y="13"/>
                    <a:pt x="70" y="10"/>
                  </a:cubicBezTo>
                  <a:cubicBezTo>
                    <a:pt x="70" y="7"/>
                    <a:pt x="64" y="5"/>
                    <a:pt x="5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94"/>
            <p:cNvSpPr>
              <a:spLocks noEditPoints="1"/>
            </p:cNvSpPr>
            <p:nvPr/>
          </p:nvSpPr>
          <p:spPr bwMode="auto">
            <a:xfrm>
              <a:off x="7706690" y="2452051"/>
              <a:ext cx="858720" cy="824300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95"/>
            <p:cNvSpPr>
              <a:spLocks noEditPoints="1"/>
            </p:cNvSpPr>
            <p:nvPr/>
          </p:nvSpPr>
          <p:spPr bwMode="auto">
            <a:xfrm rot="6346023">
              <a:off x="5012536" y="6181222"/>
              <a:ext cx="445477" cy="718218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 rot="2445294">
              <a:off x="6004966" y="2159902"/>
              <a:ext cx="763614" cy="765228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06"/>
            <p:cNvSpPr>
              <a:spLocks noEditPoints="1"/>
            </p:cNvSpPr>
            <p:nvPr/>
          </p:nvSpPr>
          <p:spPr bwMode="auto">
            <a:xfrm rot="19431964">
              <a:off x="7067724" y="2144492"/>
              <a:ext cx="372746" cy="718218"/>
            </a:xfrm>
            <a:custGeom>
              <a:avLst/>
              <a:gdLst>
                <a:gd name="T0" fmla="*/ 87 w 104"/>
                <a:gd name="T1" fmla="*/ 0 h 200"/>
                <a:gd name="T2" fmla="*/ 16 w 104"/>
                <a:gd name="T3" fmla="*/ 0 h 200"/>
                <a:gd name="T4" fmla="*/ 0 w 104"/>
                <a:gd name="T5" fmla="*/ 17 h 200"/>
                <a:gd name="T6" fmla="*/ 0 w 104"/>
                <a:gd name="T7" fmla="*/ 183 h 200"/>
                <a:gd name="T8" fmla="*/ 16 w 104"/>
                <a:gd name="T9" fmla="*/ 200 h 200"/>
                <a:gd name="T10" fmla="*/ 87 w 104"/>
                <a:gd name="T11" fmla="*/ 200 h 200"/>
                <a:gd name="T12" fmla="*/ 104 w 104"/>
                <a:gd name="T13" fmla="*/ 183 h 200"/>
                <a:gd name="T14" fmla="*/ 104 w 104"/>
                <a:gd name="T15" fmla="*/ 17 h 200"/>
                <a:gd name="T16" fmla="*/ 87 w 104"/>
                <a:gd name="T17" fmla="*/ 0 h 200"/>
                <a:gd name="T18" fmla="*/ 43 w 104"/>
                <a:gd name="T19" fmla="*/ 13 h 200"/>
                <a:gd name="T20" fmla="*/ 63 w 104"/>
                <a:gd name="T21" fmla="*/ 13 h 200"/>
                <a:gd name="T22" fmla="*/ 66 w 104"/>
                <a:gd name="T23" fmla="*/ 17 h 200"/>
                <a:gd name="T24" fmla="*/ 63 w 104"/>
                <a:gd name="T25" fmla="*/ 20 h 200"/>
                <a:gd name="T26" fmla="*/ 43 w 104"/>
                <a:gd name="T27" fmla="*/ 20 h 200"/>
                <a:gd name="T28" fmla="*/ 40 w 104"/>
                <a:gd name="T29" fmla="*/ 17 h 200"/>
                <a:gd name="T30" fmla="*/ 43 w 104"/>
                <a:gd name="T31" fmla="*/ 13 h 200"/>
                <a:gd name="T32" fmla="*/ 53 w 104"/>
                <a:gd name="T33" fmla="*/ 193 h 200"/>
                <a:gd name="T34" fmla="*/ 43 w 104"/>
                <a:gd name="T35" fmla="*/ 183 h 200"/>
                <a:gd name="T36" fmla="*/ 53 w 104"/>
                <a:gd name="T37" fmla="*/ 173 h 200"/>
                <a:gd name="T38" fmla="*/ 63 w 104"/>
                <a:gd name="T39" fmla="*/ 183 h 200"/>
                <a:gd name="T40" fmla="*/ 53 w 104"/>
                <a:gd name="T41" fmla="*/ 193 h 200"/>
                <a:gd name="T42" fmla="*/ 96 w 104"/>
                <a:gd name="T43" fmla="*/ 164 h 200"/>
                <a:gd name="T44" fmla="*/ 8 w 104"/>
                <a:gd name="T45" fmla="*/ 164 h 200"/>
                <a:gd name="T46" fmla="*/ 8 w 104"/>
                <a:gd name="T47" fmla="*/ 32 h 200"/>
                <a:gd name="T48" fmla="*/ 96 w 104"/>
                <a:gd name="T49" fmla="*/ 32 h 200"/>
                <a:gd name="T50" fmla="*/ 96 w 104"/>
                <a:gd name="T5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200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96" y="200"/>
                    <a:pt x="104" y="192"/>
                    <a:pt x="104" y="183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96" y="0"/>
                    <a:pt x="87" y="0"/>
                  </a:cubicBezTo>
                  <a:moveTo>
                    <a:pt x="4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5" y="13"/>
                    <a:pt x="66" y="15"/>
                    <a:pt x="66" y="17"/>
                  </a:cubicBezTo>
                  <a:cubicBezTo>
                    <a:pt x="66" y="19"/>
                    <a:pt x="65" y="20"/>
                    <a:pt x="6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0"/>
                    <a:pt x="40" y="19"/>
                    <a:pt x="40" y="17"/>
                  </a:cubicBezTo>
                  <a:cubicBezTo>
                    <a:pt x="40" y="15"/>
                    <a:pt x="41" y="13"/>
                    <a:pt x="43" y="13"/>
                  </a:cubicBezTo>
                  <a:moveTo>
                    <a:pt x="53" y="193"/>
                  </a:moveTo>
                  <a:cubicBezTo>
                    <a:pt x="47" y="193"/>
                    <a:pt x="43" y="189"/>
                    <a:pt x="43" y="183"/>
                  </a:cubicBezTo>
                  <a:cubicBezTo>
                    <a:pt x="43" y="178"/>
                    <a:pt x="47" y="173"/>
                    <a:pt x="53" y="173"/>
                  </a:cubicBezTo>
                  <a:cubicBezTo>
                    <a:pt x="58" y="173"/>
                    <a:pt x="63" y="178"/>
                    <a:pt x="63" y="183"/>
                  </a:cubicBezTo>
                  <a:cubicBezTo>
                    <a:pt x="63" y="189"/>
                    <a:pt x="58" y="193"/>
                    <a:pt x="53" y="193"/>
                  </a:cubicBezTo>
                  <a:moveTo>
                    <a:pt x="96" y="164"/>
                  </a:moveTo>
                  <a:cubicBezTo>
                    <a:pt x="8" y="164"/>
                    <a:pt x="8" y="164"/>
                    <a:pt x="8" y="16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08"/>
            <p:cNvSpPr>
              <a:spLocks noEditPoints="1"/>
            </p:cNvSpPr>
            <p:nvPr/>
          </p:nvSpPr>
          <p:spPr bwMode="auto">
            <a:xfrm rot="20655417">
              <a:off x="5426007" y="3871225"/>
              <a:ext cx="687913" cy="675791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0"/>
            <p:cNvSpPr>
              <a:spLocks noEditPoints="1"/>
            </p:cNvSpPr>
            <p:nvPr/>
          </p:nvSpPr>
          <p:spPr bwMode="auto">
            <a:xfrm rot="20200010">
              <a:off x="5116279" y="1402816"/>
              <a:ext cx="716703" cy="704581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12"/>
            <p:cNvSpPr>
              <a:spLocks noEditPoints="1"/>
            </p:cNvSpPr>
            <p:nvPr/>
          </p:nvSpPr>
          <p:spPr bwMode="auto">
            <a:xfrm rot="1680850">
              <a:off x="7950137" y="699627"/>
              <a:ext cx="716703" cy="71367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13"/>
            <p:cNvSpPr>
              <a:spLocks noEditPoints="1"/>
            </p:cNvSpPr>
            <p:nvPr/>
          </p:nvSpPr>
          <p:spPr bwMode="auto">
            <a:xfrm>
              <a:off x="5899208" y="736313"/>
              <a:ext cx="574272" cy="718218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4"/>
            <p:cNvSpPr>
              <a:spLocks noEditPoints="1"/>
            </p:cNvSpPr>
            <p:nvPr/>
          </p:nvSpPr>
          <p:spPr bwMode="auto">
            <a:xfrm rot="4669559">
              <a:off x="6716184" y="666495"/>
              <a:ext cx="709126" cy="710642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23"/>
            <p:cNvSpPr>
              <a:spLocks noEditPoints="1"/>
            </p:cNvSpPr>
            <p:nvPr/>
          </p:nvSpPr>
          <p:spPr bwMode="auto">
            <a:xfrm rot="20939447">
              <a:off x="7318790" y="1346379"/>
              <a:ext cx="716703" cy="718218"/>
            </a:xfrm>
            <a:custGeom>
              <a:avLst/>
              <a:gdLst>
                <a:gd name="T0" fmla="*/ 132 w 200"/>
                <a:gd name="T1" fmla="*/ 100 h 200"/>
                <a:gd name="T2" fmla="*/ 100 w 200"/>
                <a:gd name="T3" fmla="*/ 100 h 200"/>
                <a:gd name="T4" fmla="*/ 76 w 200"/>
                <a:gd name="T5" fmla="*/ 80 h 200"/>
                <a:gd name="T6" fmla="*/ 96 w 200"/>
                <a:gd name="T7" fmla="*/ 16 h 200"/>
                <a:gd name="T8" fmla="*/ 200 w 200"/>
                <a:gd name="T9" fmla="*/ 36 h 200"/>
                <a:gd name="T10" fmla="*/ 180 w 200"/>
                <a:gd name="T11" fmla="*/ 100 h 200"/>
                <a:gd name="T12" fmla="*/ 112 w 200"/>
                <a:gd name="T13" fmla="*/ 50 h 200"/>
                <a:gd name="T14" fmla="*/ 106 w 200"/>
                <a:gd name="T15" fmla="*/ 43 h 200"/>
                <a:gd name="T16" fmla="*/ 102 w 200"/>
                <a:gd name="T17" fmla="*/ 62 h 200"/>
                <a:gd name="T18" fmla="*/ 103 w 200"/>
                <a:gd name="T19" fmla="*/ 70 h 200"/>
                <a:gd name="T20" fmla="*/ 93 w 200"/>
                <a:gd name="T21" fmla="*/ 74 h 200"/>
                <a:gd name="T22" fmla="*/ 115 w 200"/>
                <a:gd name="T23" fmla="*/ 66 h 200"/>
                <a:gd name="T24" fmla="*/ 101 w 200"/>
                <a:gd name="T25" fmla="*/ 52 h 200"/>
                <a:gd name="T26" fmla="*/ 153 w 200"/>
                <a:gd name="T27" fmla="*/ 43 h 200"/>
                <a:gd name="T28" fmla="*/ 140 w 200"/>
                <a:gd name="T29" fmla="*/ 54 h 200"/>
                <a:gd name="T30" fmla="*/ 137 w 200"/>
                <a:gd name="T31" fmla="*/ 66 h 200"/>
                <a:gd name="T32" fmla="*/ 131 w 200"/>
                <a:gd name="T33" fmla="*/ 43 h 200"/>
                <a:gd name="T34" fmla="*/ 120 w 200"/>
                <a:gd name="T35" fmla="*/ 76 h 200"/>
                <a:gd name="T36" fmla="*/ 127 w 200"/>
                <a:gd name="T37" fmla="*/ 64 h 200"/>
                <a:gd name="T38" fmla="*/ 128 w 200"/>
                <a:gd name="T39" fmla="*/ 50 h 200"/>
                <a:gd name="T40" fmla="*/ 134 w 200"/>
                <a:gd name="T41" fmla="*/ 75 h 200"/>
                <a:gd name="T42" fmla="*/ 144 w 200"/>
                <a:gd name="T43" fmla="*/ 63 h 200"/>
                <a:gd name="T44" fmla="*/ 147 w 200"/>
                <a:gd name="T45" fmla="*/ 50 h 200"/>
                <a:gd name="T46" fmla="*/ 148 w 200"/>
                <a:gd name="T47" fmla="*/ 76 h 200"/>
                <a:gd name="T48" fmla="*/ 153 w 200"/>
                <a:gd name="T49" fmla="*/ 43 h 200"/>
                <a:gd name="T50" fmla="*/ 179 w 200"/>
                <a:gd name="T51" fmla="*/ 50 h 200"/>
                <a:gd name="T52" fmla="*/ 172 w 200"/>
                <a:gd name="T53" fmla="*/ 43 h 200"/>
                <a:gd name="T54" fmla="*/ 169 w 200"/>
                <a:gd name="T55" fmla="*/ 62 h 200"/>
                <a:gd name="T56" fmla="*/ 169 w 200"/>
                <a:gd name="T57" fmla="*/ 70 h 200"/>
                <a:gd name="T58" fmla="*/ 160 w 200"/>
                <a:gd name="T59" fmla="*/ 74 h 200"/>
                <a:gd name="T60" fmla="*/ 182 w 200"/>
                <a:gd name="T61" fmla="*/ 66 h 200"/>
                <a:gd name="T62" fmla="*/ 167 w 200"/>
                <a:gd name="T63" fmla="*/ 52 h 200"/>
                <a:gd name="T64" fmla="*/ 68 w 200"/>
                <a:gd name="T65" fmla="*/ 28 h 200"/>
                <a:gd name="T66" fmla="*/ 8 w 200"/>
                <a:gd name="T67" fmla="*/ 32 h 200"/>
                <a:gd name="T68" fmla="*/ 96 w 200"/>
                <a:gd name="T69" fmla="*/ 164 h 200"/>
                <a:gd name="T70" fmla="*/ 104 w 200"/>
                <a:gd name="T71" fmla="*/ 136 h 200"/>
                <a:gd name="T72" fmla="*/ 87 w 200"/>
                <a:gd name="T73" fmla="*/ 200 h 200"/>
                <a:gd name="T74" fmla="*/ 0 w 200"/>
                <a:gd name="T75" fmla="*/ 183 h 200"/>
                <a:gd name="T76" fmla="*/ 16 w 200"/>
                <a:gd name="T77" fmla="*/ 0 h 200"/>
                <a:gd name="T78" fmla="*/ 101 w 200"/>
                <a:gd name="T79" fmla="*/ 8 h 200"/>
                <a:gd name="T80" fmla="*/ 68 w 200"/>
                <a:gd name="T81" fmla="*/ 28 h 200"/>
                <a:gd name="T82" fmla="*/ 63 w 200"/>
                <a:gd name="T83" fmla="*/ 183 h 200"/>
                <a:gd name="T84" fmla="*/ 43 w 200"/>
                <a:gd name="T85" fmla="*/ 183 h 200"/>
                <a:gd name="T86" fmla="*/ 63 w 200"/>
                <a:gd name="T87" fmla="*/ 13 h 200"/>
                <a:gd name="T88" fmla="*/ 40 w 200"/>
                <a:gd name="T89" fmla="*/ 16 h 200"/>
                <a:gd name="T90" fmla="*/ 63 w 200"/>
                <a:gd name="T91" fmla="*/ 19 h 200"/>
                <a:gd name="T92" fmla="*/ 63 w 200"/>
                <a:gd name="T93" fmla="*/ 1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" h="200">
                  <a:moveTo>
                    <a:pt x="180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85" y="100"/>
                    <a:pt x="76" y="91"/>
                    <a:pt x="76" y="80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25"/>
                    <a:pt x="85" y="16"/>
                    <a:pt x="96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91" y="16"/>
                    <a:pt x="200" y="25"/>
                    <a:pt x="200" y="36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91"/>
                    <a:pt x="191" y="100"/>
                    <a:pt x="180" y="100"/>
                  </a:cubicBezTo>
                  <a:close/>
                  <a:moveTo>
                    <a:pt x="106" y="49"/>
                  </a:moveTo>
                  <a:cubicBezTo>
                    <a:pt x="109" y="49"/>
                    <a:pt x="111" y="50"/>
                    <a:pt x="112" y="50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2" y="44"/>
                    <a:pt x="109" y="43"/>
                    <a:pt x="106" y="43"/>
                  </a:cubicBezTo>
                  <a:cubicBezTo>
                    <a:pt x="98" y="43"/>
                    <a:pt x="93" y="47"/>
                    <a:pt x="93" y="53"/>
                  </a:cubicBezTo>
                  <a:cubicBezTo>
                    <a:pt x="93" y="57"/>
                    <a:pt x="97" y="60"/>
                    <a:pt x="102" y="62"/>
                  </a:cubicBezTo>
                  <a:cubicBezTo>
                    <a:pt x="106" y="64"/>
                    <a:pt x="108" y="65"/>
                    <a:pt x="108" y="67"/>
                  </a:cubicBezTo>
                  <a:cubicBezTo>
                    <a:pt x="108" y="69"/>
                    <a:pt x="106" y="70"/>
                    <a:pt x="103" y="70"/>
                  </a:cubicBezTo>
                  <a:cubicBezTo>
                    <a:pt x="100" y="70"/>
                    <a:pt x="96" y="69"/>
                    <a:pt x="95" y="68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5" y="75"/>
                    <a:pt x="99" y="76"/>
                    <a:pt x="102" y="76"/>
                  </a:cubicBezTo>
                  <a:cubicBezTo>
                    <a:pt x="111" y="76"/>
                    <a:pt x="115" y="72"/>
                    <a:pt x="115" y="66"/>
                  </a:cubicBezTo>
                  <a:cubicBezTo>
                    <a:pt x="115" y="62"/>
                    <a:pt x="113" y="59"/>
                    <a:pt x="107" y="57"/>
                  </a:cubicBezTo>
                  <a:cubicBezTo>
                    <a:pt x="103" y="55"/>
                    <a:pt x="101" y="54"/>
                    <a:pt x="101" y="52"/>
                  </a:cubicBezTo>
                  <a:cubicBezTo>
                    <a:pt x="101" y="50"/>
                    <a:pt x="102" y="49"/>
                    <a:pt x="106" y="49"/>
                  </a:cubicBezTo>
                  <a:close/>
                  <a:moveTo>
                    <a:pt x="153" y="43"/>
                  </a:moveTo>
                  <a:cubicBezTo>
                    <a:pt x="144" y="43"/>
                    <a:pt x="144" y="43"/>
                    <a:pt x="144" y="43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39" y="58"/>
                    <a:pt x="138" y="62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2"/>
                    <a:pt x="136" y="58"/>
                    <a:pt x="134" y="5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59"/>
                    <a:pt x="127" y="55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4"/>
                    <a:pt x="129" y="59"/>
                    <a:pt x="130" y="63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5" y="59"/>
                    <a:pt x="146" y="54"/>
                    <a:pt x="147" y="50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7" y="55"/>
                    <a:pt x="147" y="60"/>
                    <a:pt x="148" y="63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55" y="76"/>
                    <a:pt x="155" y="76"/>
                    <a:pt x="155" y="76"/>
                  </a:cubicBezTo>
                  <a:lnTo>
                    <a:pt x="153" y="43"/>
                  </a:lnTo>
                  <a:close/>
                  <a:moveTo>
                    <a:pt x="172" y="49"/>
                  </a:moveTo>
                  <a:cubicBezTo>
                    <a:pt x="175" y="49"/>
                    <a:pt x="178" y="50"/>
                    <a:pt x="179" y="50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79" y="44"/>
                    <a:pt x="176" y="43"/>
                    <a:pt x="172" y="43"/>
                  </a:cubicBezTo>
                  <a:cubicBezTo>
                    <a:pt x="165" y="43"/>
                    <a:pt x="160" y="47"/>
                    <a:pt x="160" y="53"/>
                  </a:cubicBezTo>
                  <a:cubicBezTo>
                    <a:pt x="160" y="57"/>
                    <a:pt x="164" y="60"/>
                    <a:pt x="169" y="62"/>
                  </a:cubicBezTo>
                  <a:cubicBezTo>
                    <a:pt x="173" y="64"/>
                    <a:pt x="174" y="65"/>
                    <a:pt x="174" y="67"/>
                  </a:cubicBezTo>
                  <a:cubicBezTo>
                    <a:pt x="174" y="69"/>
                    <a:pt x="173" y="70"/>
                    <a:pt x="169" y="70"/>
                  </a:cubicBezTo>
                  <a:cubicBezTo>
                    <a:pt x="166" y="70"/>
                    <a:pt x="163" y="69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1" y="75"/>
                    <a:pt x="165" y="76"/>
                    <a:pt x="169" y="76"/>
                  </a:cubicBezTo>
                  <a:cubicBezTo>
                    <a:pt x="178" y="76"/>
                    <a:pt x="182" y="72"/>
                    <a:pt x="182" y="66"/>
                  </a:cubicBezTo>
                  <a:cubicBezTo>
                    <a:pt x="182" y="62"/>
                    <a:pt x="179" y="59"/>
                    <a:pt x="173" y="57"/>
                  </a:cubicBezTo>
                  <a:cubicBezTo>
                    <a:pt x="169" y="55"/>
                    <a:pt x="167" y="54"/>
                    <a:pt x="167" y="52"/>
                  </a:cubicBezTo>
                  <a:cubicBezTo>
                    <a:pt x="167" y="50"/>
                    <a:pt x="169" y="49"/>
                    <a:pt x="172" y="49"/>
                  </a:cubicBezTo>
                  <a:close/>
                  <a:moveTo>
                    <a:pt x="68" y="28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4" y="192"/>
                    <a:pt x="96" y="200"/>
                    <a:pt x="87" y="200"/>
                  </a:cubicBezTo>
                  <a:cubicBezTo>
                    <a:pt x="16" y="200"/>
                    <a:pt x="16" y="200"/>
                    <a:pt x="16" y="200"/>
                  </a:cubicBezTo>
                  <a:cubicBezTo>
                    <a:pt x="7" y="200"/>
                    <a:pt x="0" y="192"/>
                    <a:pt x="0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0"/>
                    <a:pt x="98" y="3"/>
                    <a:pt x="101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77" y="8"/>
                    <a:pt x="68" y="17"/>
                    <a:pt x="68" y="28"/>
                  </a:cubicBezTo>
                  <a:close/>
                  <a:moveTo>
                    <a:pt x="53" y="193"/>
                  </a:moveTo>
                  <a:cubicBezTo>
                    <a:pt x="58" y="193"/>
                    <a:pt x="63" y="188"/>
                    <a:pt x="63" y="183"/>
                  </a:cubicBezTo>
                  <a:cubicBezTo>
                    <a:pt x="63" y="177"/>
                    <a:pt x="58" y="173"/>
                    <a:pt x="53" y="173"/>
                  </a:cubicBezTo>
                  <a:cubicBezTo>
                    <a:pt x="47" y="173"/>
                    <a:pt x="43" y="177"/>
                    <a:pt x="43" y="183"/>
                  </a:cubicBezTo>
                  <a:cubicBezTo>
                    <a:pt x="43" y="188"/>
                    <a:pt x="47" y="193"/>
                    <a:pt x="53" y="193"/>
                  </a:cubicBezTo>
                  <a:close/>
                  <a:moveTo>
                    <a:pt x="6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1" y="13"/>
                    <a:pt x="40" y="14"/>
                    <a:pt x="40" y="16"/>
                  </a:cubicBezTo>
                  <a:cubicBezTo>
                    <a:pt x="40" y="18"/>
                    <a:pt x="41" y="19"/>
                    <a:pt x="4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5" y="19"/>
                    <a:pt x="66" y="18"/>
                    <a:pt x="66" y="16"/>
                  </a:cubicBezTo>
                  <a:cubicBezTo>
                    <a:pt x="66" y="14"/>
                    <a:pt x="65" y="13"/>
                    <a:pt x="6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4"/>
            <p:cNvSpPr>
              <a:spLocks noEditPoints="1"/>
            </p:cNvSpPr>
            <p:nvPr/>
          </p:nvSpPr>
          <p:spPr bwMode="auto">
            <a:xfrm rot="2436245">
              <a:off x="8231733" y="92341"/>
              <a:ext cx="333677" cy="428626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5"/>
            <p:cNvSpPr>
              <a:spLocks noEditPoints="1"/>
            </p:cNvSpPr>
            <p:nvPr/>
          </p:nvSpPr>
          <p:spPr bwMode="auto">
            <a:xfrm rot="1463989">
              <a:off x="4762100" y="712581"/>
              <a:ext cx="487903" cy="718218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8"/>
            <p:cNvSpPr>
              <a:spLocks noEditPoints="1"/>
            </p:cNvSpPr>
            <p:nvPr/>
          </p:nvSpPr>
          <p:spPr bwMode="auto">
            <a:xfrm rot="19968536">
              <a:off x="5220899" y="114873"/>
              <a:ext cx="720134" cy="676076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 rot="6110587">
              <a:off x="6290490" y="-46456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84"/>
            <p:cNvSpPr>
              <a:spLocks noEditPoints="1"/>
            </p:cNvSpPr>
            <p:nvPr/>
          </p:nvSpPr>
          <p:spPr bwMode="auto">
            <a:xfrm rot="9109649">
              <a:off x="7324153" y="16011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36"/>
            <p:cNvSpPr>
              <a:spLocks noEditPoints="1"/>
            </p:cNvSpPr>
            <p:nvPr/>
          </p:nvSpPr>
          <p:spPr bwMode="auto">
            <a:xfrm rot="16859567">
              <a:off x="13107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 noEditPoints="1"/>
            </p:cNvSpPr>
            <p:nvPr/>
          </p:nvSpPr>
          <p:spPr bwMode="auto">
            <a:xfrm rot="18080229">
              <a:off x="4456475" y="56461"/>
              <a:ext cx="566361" cy="541411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"/>
            <p:cNvSpPr>
              <a:spLocks noEditPoints="1"/>
            </p:cNvSpPr>
            <p:nvPr/>
          </p:nvSpPr>
          <p:spPr bwMode="auto">
            <a:xfrm rot="2767775">
              <a:off x="86688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"/>
            <p:cNvSpPr>
              <a:spLocks noEditPoints="1"/>
            </p:cNvSpPr>
            <p:nvPr/>
          </p:nvSpPr>
          <p:spPr bwMode="auto">
            <a:xfrm rot="5145695">
              <a:off x="95113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7"/>
            <p:cNvSpPr>
              <a:spLocks noEditPoints="1"/>
            </p:cNvSpPr>
            <p:nvPr/>
          </p:nvSpPr>
          <p:spPr bwMode="auto">
            <a:xfrm rot="20058153">
              <a:off x="86023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"/>
            <p:cNvSpPr>
              <a:spLocks noEditPoints="1"/>
            </p:cNvSpPr>
            <p:nvPr/>
          </p:nvSpPr>
          <p:spPr bwMode="auto">
            <a:xfrm rot="1164480">
              <a:off x="104068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 rot="18356885">
              <a:off x="94043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1"/>
            <p:cNvSpPr>
              <a:spLocks noEditPoints="1"/>
            </p:cNvSpPr>
            <p:nvPr/>
          </p:nvSpPr>
          <p:spPr bwMode="auto">
            <a:xfrm rot="20567118">
              <a:off x="99995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2"/>
            <p:cNvSpPr>
              <a:spLocks noEditPoints="1"/>
            </p:cNvSpPr>
            <p:nvPr/>
          </p:nvSpPr>
          <p:spPr bwMode="auto">
            <a:xfrm rot="19786341">
              <a:off x="86969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4"/>
            <p:cNvSpPr>
              <a:spLocks noEditPoints="1"/>
            </p:cNvSpPr>
            <p:nvPr/>
          </p:nvSpPr>
          <p:spPr bwMode="auto">
            <a:xfrm>
              <a:off x="93645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 rot="18638115">
              <a:off x="92174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"/>
            <p:cNvSpPr>
              <a:spLocks noEditPoints="1"/>
            </p:cNvSpPr>
            <p:nvPr/>
          </p:nvSpPr>
          <p:spPr bwMode="auto">
            <a:xfrm rot="19377329">
              <a:off x="110688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7"/>
            <p:cNvSpPr>
              <a:spLocks noEditPoints="1"/>
            </p:cNvSpPr>
            <p:nvPr/>
          </p:nvSpPr>
          <p:spPr bwMode="auto">
            <a:xfrm rot="2491482">
              <a:off x="99995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8"/>
            <p:cNvSpPr>
              <a:spLocks noEditPoints="1"/>
            </p:cNvSpPr>
            <p:nvPr/>
          </p:nvSpPr>
          <p:spPr bwMode="auto">
            <a:xfrm>
              <a:off x="11299097" y="690260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93645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>
              <a:spLocks noEditPoints="1"/>
            </p:cNvSpPr>
            <p:nvPr/>
          </p:nvSpPr>
          <p:spPr bwMode="auto">
            <a:xfrm>
              <a:off x="86659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>
              <a:spLocks noEditPoints="1"/>
            </p:cNvSpPr>
            <p:nvPr/>
          </p:nvSpPr>
          <p:spPr bwMode="auto">
            <a:xfrm>
              <a:off x="85407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101392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>
              <a:spLocks noEditPoints="1"/>
            </p:cNvSpPr>
            <p:nvPr/>
          </p:nvSpPr>
          <p:spPr bwMode="auto">
            <a:xfrm rot="17877841">
              <a:off x="10710665" y="5358356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4"/>
            <p:cNvSpPr>
              <a:spLocks noEditPoints="1"/>
            </p:cNvSpPr>
            <p:nvPr/>
          </p:nvSpPr>
          <p:spPr bwMode="auto">
            <a:xfrm>
              <a:off x="86726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5"/>
            <p:cNvSpPr>
              <a:spLocks noEditPoints="1"/>
            </p:cNvSpPr>
            <p:nvPr/>
          </p:nvSpPr>
          <p:spPr bwMode="auto">
            <a:xfrm>
              <a:off x="112451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00949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 rot="20917578">
              <a:off x="101906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 noEditPoints="1"/>
            </p:cNvSpPr>
            <p:nvPr/>
          </p:nvSpPr>
          <p:spPr bwMode="auto">
            <a:xfrm rot="1835288">
              <a:off x="94277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 noEditPoints="1"/>
            </p:cNvSpPr>
            <p:nvPr/>
          </p:nvSpPr>
          <p:spPr bwMode="auto">
            <a:xfrm rot="1092998">
              <a:off x="103415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8"/>
            <p:cNvSpPr>
              <a:spLocks/>
            </p:cNvSpPr>
            <p:nvPr/>
          </p:nvSpPr>
          <p:spPr bwMode="auto">
            <a:xfrm rot="3939485">
              <a:off x="11571694" y="3722442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1"/>
            <p:cNvSpPr>
              <a:spLocks noEditPoints="1"/>
            </p:cNvSpPr>
            <p:nvPr/>
          </p:nvSpPr>
          <p:spPr bwMode="auto">
            <a:xfrm rot="17800658">
              <a:off x="11724024" y="5304765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3"/>
            <p:cNvSpPr>
              <a:spLocks/>
            </p:cNvSpPr>
            <p:nvPr/>
          </p:nvSpPr>
          <p:spPr bwMode="auto">
            <a:xfrm rot="16200000">
              <a:off x="8627213" y="6117853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7"/>
            <p:cNvSpPr>
              <a:spLocks noEditPoints="1"/>
            </p:cNvSpPr>
            <p:nvPr/>
          </p:nvSpPr>
          <p:spPr bwMode="auto">
            <a:xfrm rot="2664902">
              <a:off x="11228763" y="4619382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50"/>
            <p:cNvSpPr>
              <a:spLocks noEditPoints="1"/>
            </p:cNvSpPr>
            <p:nvPr/>
          </p:nvSpPr>
          <p:spPr bwMode="auto">
            <a:xfrm rot="20528202">
              <a:off x="9494459" y="6444435"/>
              <a:ext cx="444387" cy="442500"/>
            </a:xfrm>
            <a:custGeom>
              <a:avLst/>
              <a:gdLst>
                <a:gd name="T0" fmla="*/ 100 w 199"/>
                <a:gd name="T1" fmla="*/ 198 h 198"/>
                <a:gd name="T2" fmla="*/ 199 w 199"/>
                <a:gd name="T3" fmla="*/ 99 h 198"/>
                <a:gd name="T4" fmla="*/ 100 w 199"/>
                <a:gd name="T5" fmla="*/ 0 h 198"/>
                <a:gd name="T6" fmla="*/ 0 w 199"/>
                <a:gd name="T7" fmla="*/ 99 h 198"/>
                <a:gd name="T8" fmla="*/ 100 w 199"/>
                <a:gd name="T9" fmla="*/ 198 h 198"/>
                <a:gd name="T10" fmla="*/ 120 w 199"/>
                <a:gd name="T11" fmla="*/ 53 h 198"/>
                <a:gd name="T12" fmla="*/ 120 w 199"/>
                <a:gd name="T13" fmla="*/ 150 h 198"/>
                <a:gd name="T14" fmla="*/ 54 w 199"/>
                <a:gd name="T15" fmla="*/ 100 h 198"/>
                <a:gd name="T16" fmla="*/ 120 w 199"/>
                <a:gd name="T17" fmla="*/ 5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8">
                  <a:moveTo>
                    <a:pt x="100" y="198"/>
                  </a:move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lose/>
                  <a:moveTo>
                    <a:pt x="120" y="53"/>
                  </a:moveTo>
                  <a:cubicBezTo>
                    <a:pt x="120" y="150"/>
                    <a:pt x="120" y="150"/>
                    <a:pt x="120" y="150"/>
                  </a:cubicBezTo>
                  <a:cubicBezTo>
                    <a:pt x="54" y="100"/>
                    <a:pt x="54" y="100"/>
                    <a:pt x="54" y="100"/>
                  </a:cubicBezTo>
                  <a:lnTo>
                    <a:pt x="120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 rot="14194088">
              <a:off x="10850353" y="6202697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60"/>
            <p:cNvSpPr>
              <a:spLocks noEditPoints="1"/>
            </p:cNvSpPr>
            <p:nvPr/>
          </p:nvSpPr>
          <p:spPr bwMode="auto">
            <a:xfrm>
              <a:off x="119221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80"/>
            <p:cNvSpPr>
              <a:spLocks noEditPoints="1"/>
            </p:cNvSpPr>
            <p:nvPr/>
          </p:nvSpPr>
          <p:spPr bwMode="auto">
            <a:xfrm>
              <a:off x="11533268" y="120733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87"/>
            <p:cNvSpPr>
              <a:spLocks noEditPoints="1"/>
            </p:cNvSpPr>
            <p:nvPr/>
          </p:nvSpPr>
          <p:spPr bwMode="auto">
            <a:xfrm>
              <a:off x="11499541" y="5936057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36"/>
            <p:cNvSpPr>
              <a:spLocks noEditPoints="1"/>
            </p:cNvSpPr>
            <p:nvPr/>
          </p:nvSpPr>
          <p:spPr bwMode="auto">
            <a:xfrm rot="16859567">
              <a:off x="97054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436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22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04261" y="3429000"/>
            <a:ext cx="1152144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581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9939-10F9-4A31-A4D4-1B2F393EE879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71A26-0248-49E5-B488-7B8F8BBD5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1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844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275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54504" y="774700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88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491" y="203538"/>
            <a:ext cx="437831" cy="44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8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44805"/>
            <a:ext cx="12192000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2700" y="-12700"/>
            <a:ext cx="1625599" cy="1651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4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57984" y="344805"/>
            <a:ext cx="10076033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084" y="489902"/>
            <a:ext cx="939800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2216" y="489902"/>
            <a:ext cx="863601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0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0800000">
            <a:off x="1062251" y="903784"/>
            <a:ext cx="910798" cy="7032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4400" y="344805"/>
            <a:ext cx="9203617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900" y="344805"/>
            <a:ext cx="1333500" cy="935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75ED8-4246-48D1-8DD9-FE2788CDCE9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019A-E9EB-4222-B870-DEA47FAA3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8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5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udy.163.com/course/courseMain.htm?courseId=101602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3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2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9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3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4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3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2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20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9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7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0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7" y="1377925"/>
            <a:ext cx="8909893" cy="499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924025" y="211755"/>
            <a:ext cx="1126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更多屌炸的图表技巧，欢迎点击：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http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://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study.163.com/course/courseMain.htm?courseId=1016021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901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7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0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4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2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72821"/>
      </p:ext>
    </p:extLst>
  </p:cSld>
  <p:clrMapOvr>
    <a:masterClrMapping/>
  </p:clrMapOvr>
</p:sld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我懂个P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我懂个P" id="{44421072-5536-4555-994B-FCC09FA0EC2C}" vid="{E69E8ACE-9BEF-426E-AFE4-C5B77EFF0DD2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1714</TotalTime>
  <Words>13</Words>
  <Application>Microsoft Office PowerPoint</Application>
  <PresentationFormat>宽屏</PresentationFormat>
  <Paragraphs>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等线</vt:lpstr>
      <vt:lpstr>等线 Light</vt:lpstr>
      <vt:lpstr>宋体</vt:lpstr>
      <vt:lpstr>Arial</vt:lpstr>
      <vt:lpstr>Calibri</vt:lpstr>
      <vt:lpstr>Microsoft YaHei UI Light</vt:lpstr>
      <vt:lpstr>Segoe UI Light 8</vt:lpstr>
      <vt:lpstr>微软雅黑</vt:lpstr>
      <vt:lpstr>微软雅黑 Light</vt:lpstr>
      <vt:lpstr>Nordri ToolsTheme</vt:lpstr>
      <vt:lpstr>我懂个P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LEE SIMON</cp:lastModifiedBy>
  <cp:revision>213</cp:revision>
  <dcterms:created xsi:type="dcterms:W3CDTF">2015-09-11T07:28:36Z</dcterms:created>
  <dcterms:modified xsi:type="dcterms:W3CDTF">2015-10-27T09:53:54Z</dcterms:modified>
</cp:coreProperties>
</file>